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sldIdLst>
    <p:sldId id="256" r:id="rId4"/>
    <p:sldId id="257" r:id="rId5"/>
    <p:sldId id="261" r:id="rId6"/>
    <p:sldId id="271" r:id="rId7"/>
    <p:sldId id="274" r:id="rId8"/>
    <p:sldId id="278" r:id="rId9"/>
    <p:sldId id="277" r:id="rId10"/>
    <p:sldId id="279" r:id="rId11"/>
    <p:sldId id="286" r:id="rId12"/>
    <p:sldId id="280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7" r:id="rId22"/>
    <p:sldId id="296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22DA9C-84A6-F232-5680-220B9502CE0C}" name="Sarah Abel" initials="SA" userId="S::sarah_ntim.org#ext#@euromascorg.onmicrosoft.com::a6aa8a67-31b5-4914-8f0f-a2ba5580e0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663399"/>
    <a:srgbClr val="67339C"/>
    <a:srgbClr val="E7E6E6"/>
    <a:srgbClr val="0770A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06AA4-967B-46BC-DF59-33EECCEAE9DC}" v="47" dt="2023-10-31T11:04:39.204"/>
    <p1510:client id="{4DB64534-2DD4-6F37-C249-C75343E612F3}" v="106" dt="2023-10-31T10:38:13.760"/>
    <p1510:client id="{CCC7862C-34C1-45D4-9038-BCA17DF277C9}" v="49" dt="2023-10-31T09:47:40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1" autoAdjust="0"/>
  </p:normalViewPr>
  <p:slideViewPr>
    <p:cSldViewPr snapToGrid="0">
      <p:cViewPr varScale="1">
        <p:scale>
          <a:sx n="109" d="100"/>
          <a:sy n="109" d="100"/>
        </p:scale>
        <p:origin x="79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Abel" userId="S::sarah_ntim.org#ext#@euromascorg.onmicrosoft.com::a6aa8a67-31b5-4914-8f0f-a2ba5580e0e2" providerId="AD" clId="Web-{4DB64534-2DD4-6F37-C249-C75343E612F3}"/>
    <pc:docChg chg="mod modSld sldOrd">
      <pc:chgData name="Sarah Abel" userId="S::sarah_ntim.org#ext#@euromascorg.onmicrosoft.com::a6aa8a67-31b5-4914-8f0f-a2ba5580e0e2" providerId="AD" clId="Web-{4DB64534-2DD4-6F37-C249-C75343E612F3}" dt="2023-10-31T10:38:08.807" v="49"/>
      <pc:docMkLst>
        <pc:docMk/>
      </pc:docMkLst>
      <pc:sldChg chg="modSp">
        <pc:chgData name="Sarah Abel" userId="S::sarah_ntim.org#ext#@euromascorg.onmicrosoft.com::a6aa8a67-31b5-4914-8f0f-a2ba5580e0e2" providerId="AD" clId="Web-{4DB64534-2DD4-6F37-C249-C75343E612F3}" dt="2023-10-31T10:32:41.935" v="19" actId="20577"/>
        <pc:sldMkLst>
          <pc:docMk/>
          <pc:sldMk cId="2892662277" sldId="271"/>
        </pc:sldMkLst>
        <pc:spChg chg="mod">
          <ac:chgData name="Sarah Abel" userId="S::sarah_ntim.org#ext#@euromascorg.onmicrosoft.com::a6aa8a67-31b5-4914-8f0f-a2ba5580e0e2" providerId="AD" clId="Web-{4DB64534-2DD4-6F37-C249-C75343E612F3}" dt="2023-10-31T10:32:41.935" v="19" actId="20577"/>
          <ac:spMkLst>
            <pc:docMk/>
            <pc:sldMk cId="2892662277" sldId="271"/>
            <ac:spMk id="2" creationId="{4E982C48-5F9F-861D-6041-B2516B62B3B6}"/>
          </ac:spMkLst>
        </pc:spChg>
      </pc:sldChg>
      <pc:sldChg chg="ord">
        <pc:chgData name="Sarah Abel" userId="S::sarah_ntim.org#ext#@euromascorg.onmicrosoft.com::a6aa8a67-31b5-4914-8f0f-a2ba5580e0e2" providerId="AD" clId="Web-{4DB64534-2DD4-6F37-C249-C75343E612F3}" dt="2023-10-31T10:28:47.832" v="3"/>
        <pc:sldMkLst>
          <pc:docMk/>
          <pc:sldMk cId="2920778186" sldId="277"/>
        </pc:sldMkLst>
      </pc:sldChg>
      <pc:sldChg chg="modSp">
        <pc:chgData name="Sarah Abel" userId="S::sarah_ntim.org#ext#@euromascorg.onmicrosoft.com::a6aa8a67-31b5-4914-8f0f-a2ba5580e0e2" providerId="AD" clId="Web-{4DB64534-2DD4-6F37-C249-C75343E612F3}" dt="2023-10-31T10:30:55.759" v="14" actId="20577"/>
        <pc:sldMkLst>
          <pc:docMk/>
          <pc:sldMk cId="4266310065" sldId="286"/>
        </pc:sldMkLst>
        <pc:spChg chg="mod">
          <ac:chgData name="Sarah Abel" userId="S::sarah_ntim.org#ext#@euromascorg.onmicrosoft.com::a6aa8a67-31b5-4914-8f0f-a2ba5580e0e2" providerId="AD" clId="Web-{4DB64534-2DD4-6F37-C249-C75343E612F3}" dt="2023-10-31T10:30:55.759" v="14" actId="20577"/>
          <ac:spMkLst>
            <pc:docMk/>
            <pc:sldMk cId="4266310065" sldId="286"/>
            <ac:spMk id="7" creationId="{626818A0-E526-9B02-C205-C2F3FB73BC09}"/>
          </ac:spMkLst>
        </pc:spChg>
      </pc:sldChg>
      <pc:sldChg chg="modSp">
        <pc:chgData name="Sarah Abel" userId="S::sarah_ntim.org#ext#@euromascorg.onmicrosoft.com::a6aa8a67-31b5-4914-8f0f-a2ba5580e0e2" providerId="AD" clId="Web-{4DB64534-2DD4-6F37-C249-C75343E612F3}" dt="2023-10-31T10:33:24.577" v="21" actId="20577"/>
        <pc:sldMkLst>
          <pc:docMk/>
          <pc:sldMk cId="1336174909" sldId="287"/>
        </pc:sldMkLst>
        <pc:spChg chg="mod">
          <ac:chgData name="Sarah Abel" userId="S::sarah_ntim.org#ext#@euromascorg.onmicrosoft.com::a6aa8a67-31b5-4914-8f0f-a2ba5580e0e2" providerId="AD" clId="Web-{4DB64534-2DD4-6F37-C249-C75343E612F3}" dt="2023-10-31T10:33:24.577" v="21" actId="20577"/>
          <ac:spMkLst>
            <pc:docMk/>
            <pc:sldMk cId="1336174909" sldId="287"/>
            <ac:spMk id="7" creationId="{626818A0-E526-9B02-C205-C2F3FB73BC09}"/>
          </ac:spMkLst>
        </pc:spChg>
      </pc:sldChg>
      <pc:sldChg chg="modSp">
        <pc:chgData name="Sarah Abel" userId="S::sarah_ntim.org#ext#@euromascorg.onmicrosoft.com::a6aa8a67-31b5-4914-8f0f-a2ba5580e0e2" providerId="AD" clId="Web-{4DB64534-2DD4-6F37-C249-C75343E612F3}" dt="2023-10-31T10:35:20.378" v="39" actId="20577"/>
        <pc:sldMkLst>
          <pc:docMk/>
          <pc:sldMk cId="123231798" sldId="289"/>
        </pc:sldMkLst>
        <pc:spChg chg="mod">
          <ac:chgData name="Sarah Abel" userId="S::sarah_ntim.org#ext#@euromascorg.onmicrosoft.com::a6aa8a67-31b5-4914-8f0f-a2ba5580e0e2" providerId="AD" clId="Web-{4DB64534-2DD4-6F37-C249-C75343E612F3}" dt="2023-10-31T10:35:20.378" v="39" actId="20577"/>
          <ac:spMkLst>
            <pc:docMk/>
            <pc:sldMk cId="123231798" sldId="289"/>
            <ac:spMk id="7" creationId="{626818A0-E526-9B02-C205-C2F3FB73BC09}"/>
          </ac:spMkLst>
        </pc:spChg>
      </pc:sldChg>
      <pc:sldChg chg="modSp addCm">
        <pc:chgData name="Sarah Abel" userId="S::sarah_ntim.org#ext#@euromascorg.onmicrosoft.com::a6aa8a67-31b5-4914-8f0f-a2ba5580e0e2" providerId="AD" clId="Web-{4DB64534-2DD4-6F37-C249-C75343E612F3}" dt="2023-10-31T10:38:08.807" v="49"/>
        <pc:sldMkLst>
          <pc:docMk/>
          <pc:sldMk cId="2896635782" sldId="294"/>
        </pc:sldMkLst>
        <pc:spChg chg="mod">
          <ac:chgData name="Sarah Abel" userId="S::sarah_ntim.org#ext#@euromascorg.onmicrosoft.com::a6aa8a67-31b5-4914-8f0f-a2ba5580e0e2" providerId="AD" clId="Web-{4DB64534-2DD4-6F37-C249-C75343E612F3}" dt="2023-10-31T10:36:16.662" v="47" actId="20577"/>
          <ac:spMkLst>
            <pc:docMk/>
            <pc:sldMk cId="2896635782" sldId="294"/>
            <ac:spMk id="7" creationId="{626818A0-E526-9B02-C205-C2F3FB73BC0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h Abel" userId="S::sarah_ntim.org#ext#@euromascorg.onmicrosoft.com::a6aa8a67-31b5-4914-8f0f-a2ba5580e0e2" providerId="AD" clId="Web-{4DB64534-2DD4-6F37-C249-C75343E612F3}" dt="2023-10-31T10:38:08.807" v="49"/>
              <pc2:cmMkLst xmlns:pc2="http://schemas.microsoft.com/office/powerpoint/2019/9/main/command">
                <pc:docMk/>
                <pc:sldMk cId="2896635782" sldId="294"/>
                <pc2:cmMk id="{25E4F628-8B5F-48AB-940B-3D23EFC3DA63}"/>
              </pc2:cmMkLst>
            </pc226:cmChg>
          </p:ext>
        </pc:extLst>
      </pc:sldChg>
    </pc:docChg>
  </pc:docChgLst>
  <pc:docChgLst>
    <pc:chgData name="NO-Leif Erik Eriksson" userId="S::leif.erik@euromasc.org::dd8c4dd6-4a9d-490a-a8f5-468f6132fbf7" providerId="AD" clId="Web-{46C06AA4-967B-46BC-DF59-33EECCEAE9DC}"/>
    <pc:docChg chg="modSld">
      <pc:chgData name="NO-Leif Erik Eriksson" userId="S::leif.erik@euromasc.org::dd8c4dd6-4a9d-490a-a8f5-468f6132fbf7" providerId="AD" clId="Web-{46C06AA4-967B-46BC-DF59-33EECCEAE9DC}" dt="2023-10-31T11:04:39.204" v="21"/>
      <pc:docMkLst>
        <pc:docMk/>
      </pc:docMkLst>
      <pc:sldChg chg="modSp">
        <pc:chgData name="NO-Leif Erik Eriksson" userId="S::leif.erik@euromasc.org::dd8c4dd6-4a9d-490a-a8f5-468f6132fbf7" providerId="AD" clId="Web-{46C06AA4-967B-46BC-DF59-33EECCEAE9DC}" dt="2023-10-31T11:00:42.886" v="0" actId="20577"/>
        <pc:sldMkLst>
          <pc:docMk/>
          <pc:sldMk cId="2892662277" sldId="271"/>
        </pc:sldMkLst>
        <pc:spChg chg="mod">
          <ac:chgData name="NO-Leif Erik Eriksson" userId="S::leif.erik@euromasc.org::dd8c4dd6-4a9d-490a-a8f5-468f6132fbf7" providerId="AD" clId="Web-{46C06AA4-967B-46BC-DF59-33EECCEAE9DC}" dt="2023-10-31T11:00:42.886" v="0" actId="20577"/>
          <ac:spMkLst>
            <pc:docMk/>
            <pc:sldMk cId="2892662277" sldId="271"/>
            <ac:spMk id="2" creationId="{4E982C48-5F9F-861D-6041-B2516B62B3B6}"/>
          </ac:spMkLst>
        </pc:spChg>
      </pc:sldChg>
      <pc:sldChg chg="modSp">
        <pc:chgData name="NO-Leif Erik Eriksson" userId="S::leif.erik@euromasc.org::dd8c4dd6-4a9d-490a-a8f5-468f6132fbf7" providerId="AD" clId="Web-{46C06AA4-967B-46BC-DF59-33EECCEAE9DC}" dt="2023-10-31T11:02:05.013" v="8" actId="20577"/>
        <pc:sldMkLst>
          <pc:docMk/>
          <pc:sldMk cId="4266310065" sldId="286"/>
        </pc:sldMkLst>
        <pc:spChg chg="mod">
          <ac:chgData name="NO-Leif Erik Eriksson" userId="S::leif.erik@euromasc.org::dd8c4dd6-4a9d-490a-a8f5-468f6132fbf7" providerId="AD" clId="Web-{46C06AA4-967B-46BC-DF59-33EECCEAE9DC}" dt="2023-10-31T11:02:05.013" v="8" actId="20577"/>
          <ac:spMkLst>
            <pc:docMk/>
            <pc:sldMk cId="4266310065" sldId="286"/>
            <ac:spMk id="7" creationId="{626818A0-E526-9B02-C205-C2F3FB73BC09}"/>
          </ac:spMkLst>
        </pc:spChg>
      </pc:sldChg>
      <pc:sldChg chg="modSp">
        <pc:chgData name="NO-Leif Erik Eriksson" userId="S::leif.erik@euromasc.org::dd8c4dd6-4a9d-490a-a8f5-468f6132fbf7" providerId="AD" clId="Web-{46C06AA4-967B-46BC-DF59-33EECCEAE9DC}" dt="2023-10-31T11:02:24.498" v="10" actId="20577"/>
        <pc:sldMkLst>
          <pc:docMk/>
          <pc:sldMk cId="1336174909" sldId="287"/>
        </pc:sldMkLst>
        <pc:spChg chg="mod">
          <ac:chgData name="NO-Leif Erik Eriksson" userId="S::leif.erik@euromasc.org::dd8c4dd6-4a9d-490a-a8f5-468f6132fbf7" providerId="AD" clId="Web-{46C06AA4-967B-46BC-DF59-33EECCEAE9DC}" dt="2023-10-31T11:02:24.498" v="10" actId="20577"/>
          <ac:spMkLst>
            <pc:docMk/>
            <pc:sldMk cId="1336174909" sldId="287"/>
            <ac:spMk id="7" creationId="{626818A0-E526-9B02-C205-C2F3FB73BC09}"/>
          </ac:spMkLst>
        </pc:spChg>
      </pc:sldChg>
      <pc:sldChg chg="modSp">
        <pc:chgData name="NO-Leif Erik Eriksson" userId="S::leif.erik@euromasc.org::dd8c4dd6-4a9d-490a-a8f5-468f6132fbf7" providerId="AD" clId="Web-{46C06AA4-967B-46BC-DF59-33EECCEAE9DC}" dt="2023-10-31T11:03:12.546" v="15" actId="20577"/>
        <pc:sldMkLst>
          <pc:docMk/>
          <pc:sldMk cId="123231798" sldId="289"/>
        </pc:sldMkLst>
        <pc:spChg chg="mod">
          <ac:chgData name="NO-Leif Erik Eriksson" userId="S::leif.erik@euromasc.org::dd8c4dd6-4a9d-490a-a8f5-468f6132fbf7" providerId="AD" clId="Web-{46C06AA4-967B-46BC-DF59-33EECCEAE9DC}" dt="2023-10-31T11:03:12.546" v="15" actId="20577"/>
          <ac:spMkLst>
            <pc:docMk/>
            <pc:sldMk cId="123231798" sldId="289"/>
            <ac:spMk id="7" creationId="{626818A0-E526-9B02-C205-C2F3FB73BC09}"/>
          </ac:spMkLst>
        </pc:spChg>
      </pc:sldChg>
      <pc:sldChg chg="modSp delCm modCm">
        <pc:chgData name="NO-Leif Erik Eriksson" userId="S::leif.erik@euromasc.org::dd8c4dd6-4a9d-490a-a8f5-468f6132fbf7" providerId="AD" clId="Web-{46C06AA4-967B-46BC-DF59-33EECCEAE9DC}" dt="2023-10-31T11:04:39.204" v="21"/>
        <pc:sldMkLst>
          <pc:docMk/>
          <pc:sldMk cId="2896635782" sldId="294"/>
        </pc:sldMkLst>
        <pc:spChg chg="mod">
          <ac:chgData name="NO-Leif Erik Eriksson" userId="S::leif.erik@euromasc.org::dd8c4dd6-4a9d-490a-a8f5-468f6132fbf7" providerId="AD" clId="Web-{46C06AA4-967B-46BC-DF59-33EECCEAE9DC}" dt="2023-10-31T11:04:39.095" v="20" actId="20577"/>
          <ac:spMkLst>
            <pc:docMk/>
            <pc:sldMk cId="2896635782" sldId="294"/>
            <ac:spMk id="7" creationId="{626818A0-E526-9B02-C205-C2F3FB73BC0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O-Leif Erik Eriksson" userId="S::leif.erik@euromasc.org::dd8c4dd6-4a9d-490a-a8f5-468f6132fbf7" providerId="AD" clId="Web-{46C06AA4-967B-46BC-DF59-33EECCEAE9DC}" dt="2023-10-31T11:04:39.204" v="21"/>
              <pc2:cmMkLst xmlns:pc2="http://schemas.microsoft.com/office/powerpoint/2019/9/main/command">
                <pc:docMk/>
                <pc:sldMk cId="2896635782" sldId="294"/>
                <pc2:cmMk id="{25E4F628-8B5F-48AB-940B-3D23EFC3DA63}"/>
              </pc2:cmMkLst>
            </pc226:cmChg>
          </p:ext>
        </pc:extLst>
      </pc:sldChg>
    </pc:docChg>
  </pc:docChgLst>
  <pc:docChgLst>
    <pc:chgData name="Leif Erik Erikssøn" userId="3ea0f7147e1c3802" providerId="LiveId" clId="{CCC7862C-34C1-45D4-9038-BCA17DF277C9}"/>
    <pc:docChg chg="undo custSel addSld delSld modSld sldOrd">
      <pc:chgData name="Leif Erik Erikssøn" userId="3ea0f7147e1c3802" providerId="LiveId" clId="{CCC7862C-34C1-45D4-9038-BCA17DF277C9}" dt="2023-10-31T09:57:56.615" v="2398" actId="20577"/>
      <pc:docMkLst>
        <pc:docMk/>
      </pc:docMkLst>
      <pc:sldChg chg="modSp mod">
        <pc:chgData name="Leif Erik Erikssøn" userId="3ea0f7147e1c3802" providerId="LiveId" clId="{CCC7862C-34C1-45D4-9038-BCA17DF277C9}" dt="2023-10-30T08:07:39.248" v="245" actId="255"/>
        <pc:sldMkLst>
          <pc:docMk/>
          <pc:sldMk cId="3250433173" sldId="261"/>
        </pc:sldMkLst>
        <pc:spChg chg="mod">
          <ac:chgData name="Leif Erik Erikssøn" userId="3ea0f7147e1c3802" providerId="LiveId" clId="{CCC7862C-34C1-45D4-9038-BCA17DF277C9}" dt="2023-10-30T08:07:39.248" v="245" actId="255"/>
          <ac:spMkLst>
            <pc:docMk/>
            <pc:sldMk cId="3250433173" sldId="261"/>
            <ac:spMk id="7" creationId="{626818A0-E526-9B02-C205-C2F3FB73BC09}"/>
          </ac:spMkLst>
        </pc:spChg>
      </pc:sldChg>
      <pc:sldChg chg="modSp mod">
        <pc:chgData name="Leif Erik Erikssøn" userId="3ea0f7147e1c3802" providerId="LiveId" clId="{CCC7862C-34C1-45D4-9038-BCA17DF277C9}" dt="2023-10-31T09:51:03.414" v="2283" actId="1076"/>
        <pc:sldMkLst>
          <pc:docMk/>
          <pc:sldMk cId="2892662277" sldId="271"/>
        </pc:sldMkLst>
        <pc:spChg chg="mod">
          <ac:chgData name="Leif Erik Erikssøn" userId="3ea0f7147e1c3802" providerId="LiveId" clId="{CCC7862C-34C1-45D4-9038-BCA17DF277C9}" dt="2023-10-31T09:51:03.414" v="2283" actId="1076"/>
          <ac:spMkLst>
            <pc:docMk/>
            <pc:sldMk cId="2892662277" sldId="271"/>
            <ac:spMk id="2" creationId="{4E982C48-5F9F-861D-6041-B2516B62B3B6}"/>
          </ac:spMkLst>
        </pc:spChg>
        <pc:spChg chg="mod">
          <ac:chgData name="Leif Erik Erikssøn" userId="3ea0f7147e1c3802" providerId="LiveId" clId="{CCC7862C-34C1-45D4-9038-BCA17DF277C9}" dt="2023-10-31T09:50:45.471" v="2281" actId="1076"/>
          <ac:spMkLst>
            <pc:docMk/>
            <pc:sldMk cId="2892662277" sldId="271"/>
            <ac:spMk id="7" creationId="{626818A0-E526-9B02-C205-C2F3FB73BC09}"/>
          </ac:spMkLst>
        </pc:spChg>
        <pc:picChg chg="mod">
          <ac:chgData name="Leif Erik Erikssøn" userId="3ea0f7147e1c3802" providerId="LiveId" clId="{CCC7862C-34C1-45D4-9038-BCA17DF277C9}" dt="2023-10-30T08:06:29.868" v="174" actId="1076"/>
          <ac:picMkLst>
            <pc:docMk/>
            <pc:sldMk cId="2892662277" sldId="271"/>
            <ac:picMk id="3" creationId="{DB43C7FA-6395-93A1-65C1-2D3CF3C3EB0A}"/>
          </ac:picMkLst>
        </pc:picChg>
      </pc:sldChg>
      <pc:sldChg chg="modSp del mod">
        <pc:chgData name="Leif Erik Erikssøn" userId="3ea0f7147e1c3802" providerId="LiveId" clId="{CCC7862C-34C1-45D4-9038-BCA17DF277C9}" dt="2023-10-30T08:08:29.560" v="246" actId="47"/>
        <pc:sldMkLst>
          <pc:docMk/>
          <pc:sldMk cId="1663468165" sldId="272"/>
        </pc:sldMkLst>
        <pc:spChg chg="mod">
          <ac:chgData name="Leif Erik Erikssøn" userId="3ea0f7147e1c3802" providerId="LiveId" clId="{CCC7862C-34C1-45D4-9038-BCA17DF277C9}" dt="2023-10-30T08:00:21.750" v="58" actId="20577"/>
          <ac:spMkLst>
            <pc:docMk/>
            <pc:sldMk cId="1663468165" sldId="272"/>
            <ac:spMk id="2" creationId="{4E982C48-5F9F-861D-6041-B2516B62B3B6}"/>
          </ac:spMkLst>
        </pc:spChg>
      </pc:sldChg>
      <pc:sldChg chg="addSp delSp modSp mod">
        <pc:chgData name="Leif Erik Erikssøn" userId="3ea0f7147e1c3802" providerId="LiveId" clId="{CCC7862C-34C1-45D4-9038-BCA17DF277C9}" dt="2023-10-30T08:10:31.829" v="255" actId="1076"/>
        <pc:sldMkLst>
          <pc:docMk/>
          <pc:sldMk cId="4231379381" sldId="274"/>
        </pc:sldMkLst>
        <pc:spChg chg="del mod">
          <ac:chgData name="Leif Erik Erikssøn" userId="3ea0f7147e1c3802" providerId="LiveId" clId="{CCC7862C-34C1-45D4-9038-BCA17DF277C9}" dt="2023-10-30T08:10:24.330" v="253" actId="478"/>
          <ac:spMkLst>
            <pc:docMk/>
            <pc:sldMk cId="4231379381" sldId="274"/>
            <ac:spMk id="2" creationId="{4E982C48-5F9F-861D-6041-B2516B62B3B6}"/>
          </ac:spMkLst>
        </pc:spChg>
        <pc:spChg chg="add mod">
          <ac:chgData name="Leif Erik Erikssøn" userId="3ea0f7147e1c3802" providerId="LiveId" clId="{CCC7862C-34C1-45D4-9038-BCA17DF277C9}" dt="2023-10-30T08:10:31.829" v="255" actId="1076"/>
          <ac:spMkLst>
            <pc:docMk/>
            <pc:sldMk cId="4231379381" sldId="274"/>
            <ac:spMk id="3" creationId="{40782DFA-4665-D21D-7743-39922EABC78B}"/>
          </ac:spMkLst>
        </pc:spChg>
        <pc:spChg chg="mod">
          <ac:chgData name="Leif Erik Erikssøn" userId="3ea0f7147e1c3802" providerId="LiveId" clId="{CCC7862C-34C1-45D4-9038-BCA17DF277C9}" dt="2023-10-30T08:10:27.785" v="254" actId="1076"/>
          <ac:spMkLst>
            <pc:docMk/>
            <pc:sldMk cId="4231379381" sldId="274"/>
            <ac:spMk id="7" creationId="{626818A0-E526-9B02-C205-C2F3FB73BC09}"/>
          </ac:spMkLst>
        </pc:spChg>
      </pc:sldChg>
      <pc:sldChg chg="del">
        <pc:chgData name="Leif Erik Erikssøn" userId="3ea0f7147e1c3802" providerId="LiveId" clId="{CCC7862C-34C1-45D4-9038-BCA17DF277C9}" dt="2023-10-30T08:07:06.994" v="220" actId="47"/>
        <pc:sldMkLst>
          <pc:docMk/>
          <pc:sldMk cId="3441189377" sldId="275"/>
        </pc:sldMkLst>
      </pc:sldChg>
      <pc:sldChg chg="del">
        <pc:chgData name="Leif Erik Erikssøn" userId="3ea0f7147e1c3802" providerId="LiveId" clId="{CCC7862C-34C1-45D4-9038-BCA17DF277C9}" dt="2023-10-30T08:08:36.588" v="247" actId="47"/>
        <pc:sldMkLst>
          <pc:docMk/>
          <pc:sldMk cId="3648714394" sldId="276"/>
        </pc:sldMkLst>
      </pc:sldChg>
      <pc:sldChg chg="addSp modSp mod">
        <pc:chgData name="Leif Erik Erikssøn" userId="3ea0f7147e1c3802" providerId="LiveId" clId="{CCC7862C-34C1-45D4-9038-BCA17DF277C9}" dt="2023-10-31T09:52:46.810" v="2302" actId="20577"/>
        <pc:sldMkLst>
          <pc:docMk/>
          <pc:sldMk cId="2920778186" sldId="277"/>
        </pc:sldMkLst>
        <pc:spChg chg="add mod">
          <ac:chgData name="Leif Erik Erikssøn" userId="3ea0f7147e1c3802" providerId="LiveId" clId="{CCC7862C-34C1-45D4-9038-BCA17DF277C9}" dt="2023-10-30T08:12:20.877" v="269" actId="14100"/>
          <ac:spMkLst>
            <pc:docMk/>
            <pc:sldMk cId="2920778186" sldId="277"/>
            <ac:spMk id="3" creationId="{FDA38171-408D-3CA7-E55E-5FADC467E796}"/>
          </ac:spMkLst>
        </pc:spChg>
        <pc:spChg chg="add mod">
          <ac:chgData name="Leif Erik Erikssøn" userId="3ea0f7147e1c3802" providerId="LiveId" clId="{CCC7862C-34C1-45D4-9038-BCA17DF277C9}" dt="2023-10-31T09:52:46.810" v="2302" actId="20577"/>
          <ac:spMkLst>
            <pc:docMk/>
            <pc:sldMk cId="2920778186" sldId="277"/>
            <ac:spMk id="5" creationId="{7B76DAFD-E2F4-41C6-0FFE-9566ED83F5A8}"/>
          </ac:spMkLst>
        </pc:spChg>
        <pc:spChg chg="mod">
          <ac:chgData name="Leif Erik Erikssøn" userId="3ea0f7147e1c3802" providerId="LiveId" clId="{CCC7862C-34C1-45D4-9038-BCA17DF277C9}" dt="2023-10-30T08:11:02.565" v="265" actId="20577"/>
          <ac:spMkLst>
            <pc:docMk/>
            <pc:sldMk cId="2920778186" sldId="277"/>
            <ac:spMk id="7" creationId="{626818A0-E526-9B02-C205-C2F3FB73BC09}"/>
          </ac:spMkLst>
        </pc:spChg>
        <pc:picChg chg="mod">
          <ac:chgData name="Leif Erik Erikssøn" userId="3ea0f7147e1c3802" providerId="LiveId" clId="{CCC7862C-34C1-45D4-9038-BCA17DF277C9}" dt="2023-10-31T09:52:03.976" v="2287" actId="1076"/>
          <ac:picMkLst>
            <pc:docMk/>
            <pc:sldMk cId="2920778186" sldId="277"/>
            <ac:picMk id="2" creationId="{F2752030-6699-6325-124D-D9A7D21A44F7}"/>
          </ac:picMkLst>
        </pc:picChg>
      </pc:sldChg>
      <pc:sldChg chg="addSp delSp modSp mod delAnim modAnim">
        <pc:chgData name="Leif Erik Erikssøn" userId="3ea0f7147e1c3802" providerId="LiveId" clId="{CCC7862C-34C1-45D4-9038-BCA17DF277C9}" dt="2023-10-30T08:51:11.228" v="321" actId="1076"/>
        <pc:sldMkLst>
          <pc:docMk/>
          <pc:sldMk cId="3851749338" sldId="278"/>
        </pc:sldMkLst>
        <pc:spChg chg="mod">
          <ac:chgData name="Leif Erik Erikssøn" userId="3ea0f7147e1c3802" providerId="LiveId" clId="{CCC7862C-34C1-45D4-9038-BCA17DF277C9}" dt="2023-10-30T08:48:36.508" v="312" actId="3626"/>
          <ac:spMkLst>
            <pc:docMk/>
            <pc:sldMk cId="3851749338" sldId="278"/>
            <ac:spMk id="7" creationId="{626818A0-E526-9B02-C205-C2F3FB73BC09}"/>
          </ac:spMkLst>
        </pc:spChg>
        <pc:picChg chg="add del mod">
          <ac:chgData name="Leif Erik Erikssøn" userId="3ea0f7147e1c3802" providerId="LiveId" clId="{CCC7862C-34C1-45D4-9038-BCA17DF277C9}" dt="2023-10-30T08:44:01.924" v="308" actId="478"/>
          <ac:picMkLst>
            <pc:docMk/>
            <pc:sldMk cId="3851749338" sldId="278"/>
            <ac:picMk id="2" creationId="{C266CF07-ADA3-674C-99D5-92FAEE743665}"/>
          </ac:picMkLst>
        </pc:picChg>
        <pc:picChg chg="add del mod">
          <ac:chgData name="Leif Erik Erikssøn" userId="3ea0f7147e1c3802" providerId="LiveId" clId="{CCC7862C-34C1-45D4-9038-BCA17DF277C9}" dt="2023-10-30T08:50:59.937" v="319" actId="14100"/>
          <ac:picMkLst>
            <pc:docMk/>
            <pc:sldMk cId="3851749338" sldId="278"/>
            <ac:picMk id="3" creationId="{F8B69933-B92C-94D4-CE46-16AF2D27751D}"/>
          </ac:picMkLst>
        </pc:picChg>
        <pc:picChg chg="add mod">
          <ac:chgData name="Leif Erik Erikssøn" userId="3ea0f7147e1c3802" providerId="LiveId" clId="{CCC7862C-34C1-45D4-9038-BCA17DF277C9}" dt="2023-10-30T08:51:11.228" v="321" actId="1076"/>
          <ac:picMkLst>
            <pc:docMk/>
            <pc:sldMk cId="3851749338" sldId="278"/>
            <ac:picMk id="5" creationId="{DCDB4531-3D27-8EBC-F6EC-3F25A707BD0F}"/>
          </ac:picMkLst>
        </pc:picChg>
      </pc:sldChg>
      <pc:sldChg chg="addSp delSp modSp mod">
        <pc:chgData name="Leif Erik Erikssøn" userId="3ea0f7147e1c3802" providerId="LiveId" clId="{CCC7862C-34C1-45D4-9038-BCA17DF277C9}" dt="2023-10-31T09:55:18.448" v="2392" actId="20577"/>
        <pc:sldMkLst>
          <pc:docMk/>
          <pc:sldMk cId="3520476060" sldId="279"/>
        </pc:sldMkLst>
        <pc:spChg chg="add mod">
          <ac:chgData name="Leif Erik Erikssøn" userId="3ea0f7147e1c3802" providerId="LiveId" clId="{CCC7862C-34C1-45D4-9038-BCA17DF277C9}" dt="2023-10-31T08:29:39.286" v="971" actId="20577"/>
          <ac:spMkLst>
            <pc:docMk/>
            <pc:sldMk cId="3520476060" sldId="279"/>
            <ac:spMk id="2" creationId="{7DF8207A-2471-5267-C0C9-ADB83696D754}"/>
          </ac:spMkLst>
        </pc:spChg>
        <pc:spChg chg="add mod">
          <ac:chgData name="Leif Erik Erikssøn" userId="3ea0f7147e1c3802" providerId="LiveId" clId="{CCC7862C-34C1-45D4-9038-BCA17DF277C9}" dt="2023-10-31T08:02:00.251" v="681" actId="1076"/>
          <ac:spMkLst>
            <pc:docMk/>
            <pc:sldMk cId="3520476060" sldId="279"/>
            <ac:spMk id="3" creationId="{FD8E0BDD-1B0E-2055-40A8-EB403D3D8221}"/>
          </ac:spMkLst>
        </pc:spChg>
        <pc:spChg chg="add mod">
          <ac:chgData name="Leif Erik Erikssøn" userId="3ea0f7147e1c3802" providerId="LiveId" clId="{CCC7862C-34C1-45D4-9038-BCA17DF277C9}" dt="2023-10-31T09:55:18.448" v="2392" actId="20577"/>
          <ac:spMkLst>
            <pc:docMk/>
            <pc:sldMk cId="3520476060" sldId="279"/>
            <ac:spMk id="4" creationId="{4B56D934-37B6-03D0-C419-9EF4AF42DC4F}"/>
          </ac:spMkLst>
        </pc:spChg>
        <pc:spChg chg="add del mod">
          <ac:chgData name="Leif Erik Erikssøn" userId="3ea0f7147e1c3802" providerId="LiveId" clId="{CCC7862C-34C1-45D4-9038-BCA17DF277C9}" dt="2023-10-31T08:02:50.542" v="687" actId="207"/>
          <ac:spMkLst>
            <pc:docMk/>
            <pc:sldMk cId="3520476060" sldId="279"/>
            <ac:spMk id="6" creationId="{8D29E118-4588-719F-1D08-CE000782B57B}"/>
          </ac:spMkLst>
        </pc:spChg>
        <pc:spChg chg="add del mod">
          <ac:chgData name="Leif Erik Erikssøn" userId="3ea0f7147e1c3802" providerId="LiveId" clId="{CCC7862C-34C1-45D4-9038-BCA17DF277C9}" dt="2023-10-30T09:00:01.661" v="355" actId="478"/>
          <ac:spMkLst>
            <pc:docMk/>
            <pc:sldMk cId="3520476060" sldId="279"/>
            <ac:spMk id="6" creationId="{9FF848AC-7A66-D3D4-D32B-6DC120E088AF}"/>
          </ac:spMkLst>
        </pc:spChg>
        <pc:spChg chg="mod">
          <ac:chgData name="Leif Erik Erikssøn" userId="3ea0f7147e1c3802" providerId="LiveId" clId="{CCC7862C-34C1-45D4-9038-BCA17DF277C9}" dt="2023-10-30T08:57:04.993" v="343" actId="1076"/>
          <ac:spMkLst>
            <pc:docMk/>
            <pc:sldMk cId="3520476060" sldId="279"/>
            <ac:spMk id="7" creationId="{626818A0-E526-9B02-C205-C2F3FB73BC09}"/>
          </ac:spMkLst>
        </pc:spChg>
        <pc:spChg chg="add mod">
          <ac:chgData name="Leif Erik Erikssøn" userId="3ea0f7147e1c3802" providerId="LiveId" clId="{CCC7862C-34C1-45D4-9038-BCA17DF277C9}" dt="2023-10-31T08:02:03.626" v="682" actId="1076"/>
          <ac:spMkLst>
            <pc:docMk/>
            <pc:sldMk cId="3520476060" sldId="279"/>
            <ac:spMk id="8" creationId="{8DB9FB8D-704B-C065-E7D3-C6E87D1805AF}"/>
          </ac:spMkLst>
        </pc:spChg>
        <pc:spChg chg="add del mod">
          <ac:chgData name="Leif Erik Erikssøn" userId="3ea0f7147e1c3802" providerId="LiveId" clId="{CCC7862C-34C1-45D4-9038-BCA17DF277C9}" dt="2023-10-31T07:48:40.039" v="525" actId="478"/>
          <ac:spMkLst>
            <pc:docMk/>
            <pc:sldMk cId="3520476060" sldId="279"/>
            <ac:spMk id="9" creationId="{5975ECFA-C019-9EC0-8C2A-961CC8AF457C}"/>
          </ac:spMkLst>
        </pc:spChg>
        <pc:spChg chg="add mod">
          <ac:chgData name="Leif Erik Erikssøn" userId="3ea0f7147e1c3802" providerId="LiveId" clId="{CCC7862C-34C1-45D4-9038-BCA17DF277C9}" dt="2023-10-31T07:49:22.905" v="534" actId="14100"/>
          <ac:spMkLst>
            <pc:docMk/>
            <pc:sldMk cId="3520476060" sldId="279"/>
            <ac:spMk id="10" creationId="{09D216DD-150E-76C4-3B9E-53054FF22FB0}"/>
          </ac:spMkLst>
        </pc:spChg>
        <pc:spChg chg="add del mod">
          <ac:chgData name="Leif Erik Erikssøn" userId="3ea0f7147e1c3802" providerId="LiveId" clId="{CCC7862C-34C1-45D4-9038-BCA17DF277C9}" dt="2023-10-31T07:48:54.277" v="532" actId="478"/>
          <ac:spMkLst>
            <pc:docMk/>
            <pc:sldMk cId="3520476060" sldId="279"/>
            <ac:spMk id="11" creationId="{473E4113-D54E-6552-6F89-1AA229171535}"/>
          </ac:spMkLst>
        </pc:spChg>
        <pc:spChg chg="add del mod">
          <ac:chgData name="Leif Erik Erikssøn" userId="3ea0f7147e1c3802" providerId="LiveId" clId="{CCC7862C-34C1-45D4-9038-BCA17DF277C9}" dt="2023-10-30T09:04:37.696" v="410" actId="478"/>
          <ac:spMkLst>
            <pc:docMk/>
            <pc:sldMk cId="3520476060" sldId="279"/>
            <ac:spMk id="12" creationId="{42A08E26-A578-E66A-B730-08703FA27506}"/>
          </ac:spMkLst>
        </pc:spChg>
        <pc:spChg chg="add del mod">
          <ac:chgData name="Leif Erik Erikssøn" userId="3ea0f7147e1c3802" providerId="LiveId" clId="{CCC7862C-34C1-45D4-9038-BCA17DF277C9}" dt="2023-10-30T09:04:06.938" v="402" actId="478"/>
          <ac:spMkLst>
            <pc:docMk/>
            <pc:sldMk cId="3520476060" sldId="279"/>
            <ac:spMk id="13" creationId="{B7ADDC8A-741C-69FF-8C41-FF3D39B92AA9}"/>
          </ac:spMkLst>
        </pc:spChg>
        <pc:spChg chg="add del mod">
          <ac:chgData name="Leif Erik Erikssøn" userId="3ea0f7147e1c3802" providerId="LiveId" clId="{CCC7862C-34C1-45D4-9038-BCA17DF277C9}" dt="2023-10-30T09:04:35.653" v="409" actId="478"/>
          <ac:spMkLst>
            <pc:docMk/>
            <pc:sldMk cId="3520476060" sldId="279"/>
            <ac:spMk id="14" creationId="{C17825E3-CA6B-86AD-0B40-8A9E400CE8BA}"/>
          </ac:spMkLst>
        </pc:spChg>
        <pc:spChg chg="add del mod">
          <ac:chgData name="Leif Erik Erikssøn" userId="3ea0f7147e1c3802" providerId="LiveId" clId="{CCC7862C-34C1-45D4-9038-BCA17DF277C9}" dt="2023-10-31T07:48:52.572" v="531" actId="478"/>
          <ac:spMkLst>
            <pc:docMk/>
            <pc:sldMk cId="3520476060" sldId="279"/>
            <ac:spMk id="15" creationId="{F70A3E5D-9370-53FB-D470-2CE4FCEC5BB1}"/>
          </ac:spMkLst>
        </pc:spChg>
        <pc:spChg chg="add del mod">
          <ac:chgData name="Leif Erik Erikssøn" userId="3ea0f7147e1c3802" providerId="LiveId" clId="{CCC7862C-34C1-45D4-9038-BCA17DF277C9}" dt="2023-10-30T09:04:34.456" v="408" actId="478"/>
          <ac:spMkLst>
            <pc:docMk/>
            <pc:sldMk cId="3520476060" sldId="279"/>
            <ac:spMk id="16" creationId="{1318E71B-1049-0FE4-2663-50EBEF4DD105}"/>
          </ac:spMkLst>
        </pc:spChg>
        <pc:spChg chg="add del mod">
          <ac:chgData name="Leif Erik Erikssøn" userId="3ea0f7147e1c3802" providerId="LiveId" clId="{CCC7862C-34C1-45D4-9038-BCA17DF277C9}" dt="2023-10-31T07:48:51.256" v="530" actId="478"/>
          <ac:spMkLst>
            <pc:docMk/>
            <pc:sldMk cId="3520476060" sldId="279"/>
            <ac:spMk id="17" creationId="{887D1FF8-B94D-41AD-DB76-0BA6E6D09F89}"/>
          </ac:spMkLst>
        </pc:spChg>
        <pc:spChg chg="add del mod">
          <ac:chgData name="Leif Erik Erikssøn" userId="3ea0f7147e1c3802" providerId="LiveId" clId="{CCC7862C-34C1-45D4-9038-BCA17DF277C9}" dt="2023-10-31T07:48:44.608" v="527" actId="478"/>
          <ac:spMkLst>
            <pc:docMk/>
            <pc:sldMk cId="3520476060" sldId="279"/>
            <ac:spMk id="18" creationId="{924455C4-211E-705A-E3BA-451E3FDF1DCB}"/>
          </ac:spMkLst>
        </pc:spChg>
        <pc:spChg chg="add del mod">
          <ac:chgData name="Leif Erik Erikssøn" userId="3ea0f7147e1c3802" providerId="LiveId" clId="{CCC7862C-34C1-45D4-9038-BCA17DF277C9}" dt="2023-10-31T07:48:43.411" v="526" actId="478"/>
          <ac:spMkLst>
            <pc:docMk/>
            <pc:sldMk cId="3520476060" sldId="279"/>
            <ac:spMk id="19" creationId="{D910973B-BDDF-B2C1-A940-774FEEEE915E}"/>
          </ac:spMkLst>
        </pc:spChg>
        <pc:picChg chg="del">
          <ac:chgData name="Leif Erik Erikssøn" userId="3ea0f7147e1c3802" providerId="LiveId" clId="{CCC7862C-34C1-45D4-9038-BCA17DF277C9}" dt="2023-10-30T08:54:04.329" v="322" actId="478"/>
          <ac:picMkLst>
            <pc:docMk/>
            <pc:sldMk cId="3520476060" sldId="279"/>
            <ac:picMk id="3" creationId="{6A484AC9-9BCC-7742-F47F-79B8BD988B17}"/>
          </ac:picMkLst>
        </pc:picChg>
        <pc:picChg chg="del">
          <ac:chgData name="Leif Erik Erikssøn" userId="3ea0f7147e1c3802" providerId="LiveId" clId="{CCC7862C-34C1-45D4-9038-BCA17DF277C9}" dt="2023-10-30T08:56:48.177" v="340" actId="478"/>
          <ac:picMkLst>
            <pc:docMk/>
            <pc:sldMk cId="3520476060" sldId="279"/>
            <ac:picMk id="4" creationId="{11C56A2B-1B5F-0B19-5CE4-60FC833814C4}"/>
          </ac:picMkLst>
        </pc:picChg>
        <pc:picChg chg="add del mod ord">
          <ac:chgData name="Leif Erik Erikssøn" userId="3ea0f7147e1c3802" providerId="LiveId" clId="{CCC7862C-34C1-45D4-9038-BCA17DF277C9}" dt="2023-10-31T08:30:11.908" v="1000" actId="1076"/>
          <ac:picMkLst>
            <pc:docMk/>
            <pc:sldMk cId="3520476060" sldId="279"/>
            <ac:picMk id="5" creationId="{24C30CC3-4E73-1AE2-67A0-85C3AFC00BF6}"/>
          </ac:picMkLst>
        </pc:picChg>
      </pc:sldChg>
      <pc:sldChg chg="addSp delSp modSp mod delAnim modAnim">
        <pc:chgData name="Leif Erik Erikssøn" userId="3ea0f7147e1c3802" providerId="LiveId" clId="{CCC7862C-34C1-45D4-9038-BCA17DF277C9}" dt="2023-10-31T08:33:18.118" v="1032" actId="1076"/>
        <pc:sldMkLst>
          <pc:docMk/>
          <pc:sldMk cId="2961320966" sldId="280"/>
        </pc:sldMkLst>
        <pc:spChg chg="add mod ord">
          <ac:chgData name="Leif Erik Erikssøn" userId="3ea0f7147e1c3802" providerId="LiveId" clId="{CCC7862C-34C1-45D4-9038-BCA17DF277C9}" dt="2023-10-31T08:33:18.118" v="1032" actId="1076"/>
          <ac:spMkLst>
            <pc:docMk/>
            <pc:sldMk cId="2961320966" sldId="280"/>
            <ac:spMk id="2" creationId="{F1BDBF61-C135-7E6D-E840-5E127960C78C}"/>
          </ac:spMkLst>
        </pc:spChg>
        <pc:spChg chg="add del mod">
          <ac:chgData name="Leif Erik Erikssøn" userId="3ea0f7147e1c3802" providerId="LiveId" clId="{CCC7862C-34C1-45D4-9038-BCA17DF277C9}" dt="2023-10-31T08:32:39.642" v="1027" actId="478"/>
          <ac:spMkLst>
            <pc:docMk/>
            <pc:sldMk cId="2961320966" sldId="280"/>
            <ac:spMk id="4" creationId="{AE812D77-AAC4-1688-362B-29C9F7C34C4C}"/>
          </ac:spMkLst>
        </pc:spChg>
        <pc:spChg chg="del">
          <ac:chgData name="Leif Erik Erikssøn" userId="3ea0f7147e1c3802" providerId="LiveId" clId="{CCC7862C-34C1-45D4-9038-BCA17DF277C9}" dt="2023-10-30T08:58:36.003" v="350" actId="478"/>
          <ac:spMkLst>
            <pc:docMk/>
            <pc:sldMk cId="2961320966" sldId="280"/>
            <ac:spMk id="7" creationId="{626818A0-E526-9B02-C205-C2F3FB73BC09}"/>
          </ac:spMkLst>
        </pc:spChg>
        <pc:picChg chg="add mod">
          <ac:chgData name="Leif Erik Erikssøn" userId="3ea0f7147e1c3802" providerId="LiveId" clId="{CCC7862C-34C1-45D4-9038-BCA17DF277C9}" dt="2023-10-31T08:33:13.642" v="1031" actId="1076"/>
          <ac:picMkLst>
            <pc:docMk/>
            <pc:sldMk cId="2961320966" sldId="280"/>
            <ac:picMk id="3" creationId="{6E8F6307-7B7D-B0B1-40C5-D753EB39F8FC}"/>
          </ac:picMkLst>
        </pc:picChg>
        <pc:picChg chg="del mod">
          <ac:chgData name="Leif Erik Erikssøn" userId="3ea0f7147e1c3802" providerId="LiveId" clId="{CCC7862C-34C1-45D4-9038-BCA17DF277C9}" dt="2023-10-30T08:58:43.812" v="352" actId="478"/>
          <ac:picMkLst>
            <pc:docMk/>
            <pc:sldMk cId="2961320966" sldId="280"/>
            <ac:picMk id="3" creationId="{F65AD9C5-56A8-34BB-89FA-ED89071FE055}"/>
          </ac:picMkLst>
        </pc:picChg>
        <pc:picChg chg="del">
          <ac:chgData name="Leif Erik Erikssøn" userId="3ea0f7147e1c3802" providerId="LiveId" clId="{CCC7862C-34C1-45D4-9038-BCA17DF277C9}" dt="2023-10-30T14:16:58.721" v="417" actId="478"/>
          <ac:picMkLst>
            <pc:docMk/>
            <pc:sldMk cId="2961320966" sldId="280"/>
            <ac:picMk id="4" creationId="{11C56A2B-1B5F-0B19-5CE4-60FC833814C4}"/>
          </ac:picMkLst>
        </pc:picChg>
        <pc:picChg chg="add del mod">
          <ac:chgData name="Leif Erik Erikssøn" userId="3ea0f7147e1c3802" providerId="LiveId" clId="{CCC7862C-34C1-45D4-9038-BCA17DF277C9}" dt="2023-10-30T14:26:15.413" v="436" actId="478"/>
          <ac:picMkLst>
            <pc:docMk/>
            <pc:sldMk cId="2961320966" sldId="280"/>
            <ac:picMk id="5" creationId="{B4F52954-88E7-1271-0A9F-BDF600F43549}"/>
          </ac:picMkLst>
        </pc:picChg>
      </pc:sldChg>
      <pc:sldChg chg="del">
        <pc:chgData name="Leif Erik Erikssøn" userId="3ea0f7147e1c3802" providerId="LiveId" clId="{CCC7862C-34C1-45D4-9038-BCA17DF277C9}" dt="2023-10-31T08:30:47.397" v="1001" actId="47"/>
        <pc:sldMkLst>
          <pc:docMk/>
          <pc:sldMk cId="937064942" sldId="281"/>
        </pc:sldMkLst>
      </pc:sldChg>
      <pc:sldChg chg="del">
        <pc:chgData name="Leif Erik Erikssøn" userId="3ea0f7147e1c3802" providerId="LiveId" clId="{CCC7862C-34C1-45D4-9038-BCA17DF277C9}" dt="2023-10-31T08:38:09.944" v="1034" actId="47"/>
        <pc:sldMkLst>
          <pc:docMk/>
          <pc:sldMk cId="618797755" sldId="282"/>
        </pc:sldMkLst>
      </pc:sldChg>
      <pc:sldChg chg="del">
        <pc:chgData name="Leif Erik Erikssøn" userId="3ea0f7147e1c3802" providerId="LiveId" clId="{CCC7862C-34C1-45D4-9038-BCA17DF277C9}" dt="2023-10-31T08:38:11.978" v="1035" actId="47"/>
        <pc:sldMkLst>
          <pc:docMk/>
          <pc:sldMk cId="2885151635" sldId="283"/>
        </pc:sldMkLst>
      </pc:sldChg>
      <pc:sldChg chg="del">
        <pc:chgData name="Leif Erik Erikssøn" userId="3ea0f7147e1c3802" providerId="LiveId" clId="{CCC7862C-34C1-45D4-9038-BCA17DF277C9}" dt="2023-10-31T08:38:13.871" v="1036" actId="47"/>
        <pc:sldMkLst>
          <pc:docMk/>
          <pc:sldMk cId="2163974990" sldId="284"/>
        </pc:sldMkLst>
      </pc:sldChg>
      <pc:sldChg chg="addSp delSp modSp add del mod delAnim modAnim">
        <pc:chgData name="Leif Erik Erikssøn" userId="3ea0f7147e1c3802" providerId="LiveId" clId="{CCC7862C-34C1-45D4-9038-BCA17DF277C9}" dt="2023-10-31T08:10:54.451" v="851" actId="47"/>
        <pc:sldMkLst>
          <pc:docMk/>
          <pc:sldMk cId="2322901170" sldId="285"/>
        </pc:sldMkLst>
        <pc:picChg chg="add del mod">
          <ac:chgData name="Leif Erik Erikssøn" userId="3ea0f7147e1c3802" providerId="LiveId" clId="{CCC7862C-34C1-45D4-9038-BCA17DF277C9}" dt="2023-10-30T14:25:36.767" v="434" actId="478"/>
          <ac:picMkLst>
            <pc:docMk/>
            <pc:sldMk cId="2322901170" sldId="285"/>
            <ac:picMk id="2" creationId="{C0417B53-E598-850D-7177-878773F9559A}"/>
          </ac:picMkLst>
        </pc:picChg>
        <pc:picChg chg="del">
          <ac:chgData name="Leif Erik Erikssøn" userId="3ea0f7147e1c3802" providerId="LiveId" clId="{CCC7862C-34C1-45D4-9038-BCA17DF277C9}" dt="2023-10-31T08:10:39.133" v="849" actId="478"/>
          <ac:picMkLst>
            <pc:docMk/>
            <pc:sldMk cId="2322901170" sldId="285"/>
            <ac:picMk id="5" creationId="{24C30CC3-4E73-1AE2-67A0-85C3AFC00BF6}"/>
          </ac:picMkLst>
        </pc:picChg>
      </pc:sldChg>
      <pc:sldChg chg="delSp modSp new del mod ord">
        <pc:chgData name="Leif Erik Erikssøn" userId="3ea0f7147e1c3802" providerId="LiveId" clId="{CCC7862C-34C1-45D4-9038-BCA17DF277C9}" dt="2023-10-31T08:05:12.230" v="711" actId="47"/>
        <pc:sldMkLst>
          <pc:docMk/>
          <pc:sldMk cId="2570546482" sldId="286"/>
        </pc:sldMkLst>
        <pc:spChg chg="mod">
          <ac:chgData name="Leif Erik Erikssøn" userId="3ea0f7147e1c3802" providerId="LiveId" clId="{CCC7862C-34C1-45D4-9038-BCA17DF277C9}" dt="2023-10-31T08:05:01.063" v="710" actId="14100"/>
          <ac:spMkLst>
            <pc:docMk/>
            <pc:sldMk cId="2570546482" sldId="286"/>
            <ac:spMk id="2" creationId="{6A26F557-68AE-229D-A04A-E58CE07EB523}"/>
          </ac:spMkLst>
        </pc:spChg>
        <pc:spChg chg="del">
          <ac:chgData name="Leif Erik Erikssøn" userId="3ea0f7147e1c3802" providerId="LiveId" clId="{CCC7862C-34C1-45D4-9038-BCA17DF277C9}" dt="2023-10-31T08:04:31.892" v="691" actId="478"/>
          <ac:spMkLst>
            <pc:docMk/>
            <pc:sldMk cId="2570546482" sldId="286"/>
            <ac:spMk id="3" creationId="{FA28D633-29D8-7E3C-094D-7480BEA189B4}"/>
          </ac:spMkLst>
        </pc:spChg>
      </pc:sldChg>
      <pc:sldChg chg="addSp delSp modSp add mod ord">
        <pc:chgData name="Leif Erik Erikssøn" userId="3ea0f7147e1c3802" providerId="LiveId" clId="{CCC7862C-34C1-45D4-9038-BCA17DF277C9}" dt="2023-10-31T09:57:51.285" v="2397" actId="1076"/>
        <pc:sldMkLst>
          <pc:docMk/>
          <pc:sldMk cId="4266310065" sldId="286"/>
        </pc:sldMkLst>
        <pc:spChg chg="add mod">
          <ac:chgData name="Leif Erik Erikssøn" userId="3ea0f7147e1c3802" providerId="LiveId" clId="{CCC7862C-34C1-45D4-9038-BCA17DF277C9}" dt="2023-10-31T09:57:51.285" v="2397" actId="1076"/>
          <ac:spMkLst>
            <pc:docMk/>
            <pc:sldMk cId="4266310065" sldId="286"/>
            <ac:spMk id="2" creationId="{4E5364E4-DA98-7064-F6A6-1BB935DB40C0}"/>
          </ac:spMkLst>
        </pc:spChg>
        <pc:spChg chg="del">
          <ac:chgData name="Leif Erik Erikssøn" userId="3ea0f7147e1c3802" providerId="LiveId" clId="{CCC7862C-34C1-45D4-9038-BCA17DF277C9}" dt="2023-10-31T08:05:35.543" v="715" actId="478"/>
          <ac:spMkLst>
            <pc:docMk/>
            <pc:sldMk cId="4266310065" sldId="286"/>
            <ac:spMk id="3" creationId="{40782DFA-4665-D21D-7743-39922EABC78B}"/>
          </ac:spMkLst>
        </pc:spChg>
        <pc:spChg chg="mod">
          <ac:chgData name="Leif Erik Erikssøn" userId="3ea0f7147e1c3802" providerId="LiveId" clId="{CCC7862C-34C1-45D4-9038-BCA17DF277C9}" dt="2023-10-31T09:57:46.985" v="2396" actId="20577"/>
          <ac:spMkLst>
            <pc:docMk/>
            <pc:sldMk cId="4266310065" sldId="286"/>
            <ac:spMk id="7" creationId="{626818A0-E526-9B02-C205-C2F3FB73BC09}"/>
          </ac:spMkLst>
        </pc:spChg>
      </pc:sldChg>
      <pc:sldChg chg="modSp add mod ord">
        <pc:chgData name="Leif Erik Erikssøn" userId="3ea0f7147e1c3802" providerId="LiveId" clId="{CCC7862C-34C1-45D4-9038-BCA17DF277C9}" dt="2023-10-31T09:57:56.615" v="2398" actId="20577"/>
        <pc:sldMkLst>
          <pc:docMk/>
          <pc:sldMk cId="1336174909" sldId="287"/>
        </pc:sldMkLst>
        <pc:spChg chg="mod">
          <ac:chgData name="Leif Erik Erikssøn" userId="3ea0f7147e1c3802" providerId="LiveId" clId="{CCC7862C-34C1-45D4-9038-BCA17DF277C9}" dt="2023-10-31T09:57:56.615" v="2398" actId="20577"/>
          <ac:spMkLst>
            <pc:docMk/>
            <pc:sldMk cId="1336174909" sldId="287"/>
            <ac:spMk id="7" creationId="{626818A0-E526-9B02-C205-C2F3FB73BC09}"/>
          </ac:spMkLst>
        </pc:spChg>
      </pc:sldChg>
      <pc:sldChg chg="addSp delSp modSp new mod delAnim modAnim">
        <pc:chgData name="Leif Erik Erikssøn" userId="3ea0f7147e1c3802" providerId="LiveId" clId="{CCC7862C-34C1-45D4-9038-BCA17DF277C9}" dt="2023-10-31T08:27:25.398" v="919"/>
        <pc:sldMkLst>
          <pc:docMk/>
          <pc:sldMk cId="381091253" sldId="288"/>
        </pc:sldMkLst>
        <pc:spChg chg="del">
          <ac:chgData name="Leif Erik Erikssøn" userId="3ea0f7147e1c3802" providerId="LiveId" clId="{CCC7862C-34C1-45D4-9038-BCA17DF277C9}" dt="2023-10-31T08:18:16.162" v="909" actId="478"/>
          <ac:spMkLst>
            <pc:docMk/>
            <pc:sldMk cId="381091253" sldId="288"/>
            <ac:spMk id="2" creationId="{C82C8348-F992-0A9B-F644-B61ED5EF3BAD}"/>
          </ac:spMkLst>
        </pc:spChg>
        <pc:spChg chg="del">
          <ac:chgData name="Leif Erik Erikssøn" userId="3ea0f7147e1c3802" providerId="LiveId" clId="{CCC7862C-34C1-45D4-9038-BCA17DF277C9}" dt="2023-10-31T08:18:17.924" v="910" actId="478"/>
          <ac:spMkLst>
            <pc:docMk/>
            <pc:sldMk cId="381091253" sldId="288"/>
            <ac:spMk id="3" creationId="{2796A627-2051-55F5-29EA-38B611C81F8B}"/>
          </ac:spMkLst>
        </pc:spChg>
        <pc:picChg chg="add del mod">
          <ac:chgData name="Leif Erik Erikssøn" userId="3ea0f7147e1c3802" providerId="LiveId" clId="{CCC7862C-34C1-45D4-9038-BCA17DF277C9}" dt="2023-10-31T08:19:06.045" v="914" actId="478"/>
          <ac:picMkLst>
            <pc:docMk/>
            <pc:sldMk cId="381091253" sldId="288"/>
            <ac:picMk id="4" creationId="{29332C9B-6B7C-5BC5-314D-6BF4AF30F4F7}"/>
          </ac:picMkLst>
        </pc:picChg>
        <pc:picChg chg="add del mod">
          <ac:chgData name="Leif Erik Erikssøn" userId="3ea0f7147e1c3802" providerId="LiveId" clId="{CCC7862C-34C1-45D4-9038-BCA17DF277C9}" dt="2023-10-31T08:22:28.557" v="916" actId="478"/>
          <ac:picMkLst>
            <pc:docMk/>
            <pc:sldMk cId="381091253" sldId="288"/>
            <ac:picMk id="5" creationId="{8FD177FB-7483-8168-B8B9-AD895E8F4860}"/>
          </ac:picMkLst>
        </pc:picChg>
        <pc:picChg chg="add del mod">
          <ac:chgData name="Leif Erik Erikssøn" userId="3ea0f7147e1c3802" providerId="LiveId" clId="{CCC7862C-34C1-45D4-9038-BCA17DF277C9}" dt="2023-10-31T08:24:52.909" v="918" actId="478"/>
          <ac:picMkLst>
            <pc:docMk/>
            <pc:sldMk cId="381091253" sldId="288"/>
            <ac:picMk id="6" creationId="{6E210BA2-8527-3C72-F3F3-7A8233249309}"/>
          </ac:picMkLst>
        </pc:picChg>
        <pc:picChg chg="add mod">
          <ac:chgData name="Leif Erik Erikssøn" userId="3ea0f7147e1c3802" providerId="LiveId" clId="{CCC7862C-34C1-45D4-9038-BCA17DF277C9}" dt="2023-10-31T08:27:25.398" v="919"/>
          <ac:picMkLst>
            <pc:docMk/>
            <pc:sldMk cId="381091253" sldId="288"/>
            <ac:picMk id="7" creationId="{303959B0-4A31-7502-BC9F-262B080DBF56}"/>
          </ac:picMkLst>
        </pc:picChg>
      </pc:sldChg>
      <pc:sldChg chg="modSp add mod ord">
        <pc:chgData name="Leif Erik Erikssøn" userId="3ea0f7147e1c3802" providerId="LiveId" clId="{CCC7862C-34C1-45D4-9038-BCA17DF277C9}" dt="2023-10-31T09:56:09.437" v="2393" actId="255"/>
        <pc:sldMkLst>
          <pc:docMk/>
          <pc:sldMk cId="123231798" sldId="289"/>
        </pc:sldMkLst>
        <pc:spChg chg="mod">
          <ac:chgData name="Leif Erik Erikssøn" userId="3ea0f7147e1c3802" providerId="LiveId" clId="{CCC7862C-34C1-45D4-9038-BCA17DF277C9}" dt="2023-10-31T09:56:09.437" v="2393" actId="255"/>
          <ac:spMkLst>
            <pc:docMk/>
            <pc:sldMk cId="123231798" sldId="289"/>
            <ac:spMk id="7" creationId="{626818A0-E526-9B02-C205-C2F3FB73BC09}"/>
          </ac:spMkLst>
        </pc:spChg>
      </pc:sldChg>
      <pc:sldChg chg="addSp delSp modSp add mod delAnim modAnim">
        <pc:chgData name="Leif Erik Erikssøn" userId="3ea0f7147e1c3802" providerId="LiveId" clId="{CCC7862C-34C1-45D4-9038-BCA17DF277C9}" dt="2023-10-31T09:10:32.490" v="1503" actId="1076"/>
        <pc:sldMkLst>
          <pc:docMk/>
          <pc:sldMk cId="2852856820" sldId="290"/>
        </pc:sldMkLst>
        <pc:spChg chg="add mod">
          <ac:chgData name="Leif Erik Erikssøn" userId="3ea0f7147e1c3802" providerId="LiveId" clId="{CCC7862C-34C1-45D4-9038-BCA17DF277C9}" dt="2023-10-31T09:10:32.490" v="1503" actId="1076"/>
          <ac:spMkLst>
            <pc:docMk/>
            <pc:sldMk cId="2852856820" sldId="290"/>
            <ac:spMk id="4" creationId="{67C4CFA7-EA87-775B-ED1B-DEEF90A0782D}"/>
          </ac:spMkLst>
        </pc:spChg>
        <pc:picChg chg="add del mod">
          <ac:chgData name="Leif Erik Erikssøn" userId="3ea0f7147e1c3802" providerId="LiveId" clId="{CCC7862C-34C1-45D4-9038-BCA17DF277C9}" dt="2023-10-31T09:00:05.041" v="1424" actId="478"/>
          <ac:picMkLst>
            <pc:docMk/>
            <pc:sldMk cId="2852856820" sldId="290"/>
            <ac:picMk id="2" creationId="{4F2EA300-1B15-B00E-A89E-27BDA59771D6}"/>
          </ac:picMkLst>
        </pc:picChg>
        <pc:picChg chg="add mod">
          <ac:chgData name="Leif Erik Erikssøn" userId="3ea0f7147e1c3802" providerId="LiveId" clId="{CCC7862C-34C1-45D4-9038-BCA17DF277C9}" dt="2023-10-31T09:09:36.804" v="1499" actId="1076"/>
          <ac:picMkLst>
            <pc:docMk/>
            <pc:sldMk cId="2852856820" sldId="290"/>
            <ac:picMk id="3" creationId="{C3FB34D4-ACA5-B1E5-85A1-15355AEE283C}"/>
          </ac:picMkLst>
        </pc:picChg>
        <pc:picChg chg="del">
          <ac:chgData name="Leif Erik Erikssøn" userId="3ea0f7147e1c3802" providerId="LiveId" clId="{CCC7862C-34C1-45D4-9038-BCA17DF277C9}" dt="2023-10-31T08:57:40.565" v="1419" actId="478"/>
          <ac:picMkLst>
            <pc:docMk/>
            <pc:sldMk cId="2852856820" sldId="290"/>
            <ac:picMk id="7" creationId="{303959B0-4A31-7502-BC9F-262B080DBF56}"/>
          </ac:picMkLst>
        </pc:picChg>
      </pc:sldChg>
      <pc:sldChg chg="addSp delSp modSp add mod delAnim modAnim">
        <pc:chgData name="Leif Erik Erikssøn" userId="3ea0f7147e1c3802" providerId="LiveId" clId="{CCC7862C-34C1-45D4-9038-BCA17DF277C9}" dt="2023-10-31T09:14:40.051" v="1541" actId="1076"/>
        <pc:sldMkLst>
          <pc:docMk/>
          <pc:sldMk cId="1471489653" sldId="291"/>
        </pc:sldMkLst>
        <pc:spChg chg="mod ord">
          <ac:chgData name="Leif Erik Erikssøn" userId="3ea0f7147e1c3802" providerId="LiveId" clId="{CCC7862C-34C1-45D4-9038-BCA17DF277C9}" dt="2023-10-31T09:14:40.051" v="1541" actId="1076"/>
          <ac:spMkLst>
            <pc:docMk/>
            <pc:sldMk cId="1471489653" sldId="291"/>
            <ac:spMk id="4" creationId="{67C4CFA7-EA87-775B-ED1B-DEEF90A0782D}"/>
          </ac:spMkLst>
        </pc:spChg>
        <pc:picChg chg="add mod">
          <ac:chgData name="Leif Erik Erikssøn" userId="3ea0f7147e1c3802" providerId="LiveId" clId="{CCC7862C-34C1-45D4-9038-BCA17DF277C9}" dt="2023-10-31T09:14:31.985" v="1540" actId="1076"/>
          <ac:picMkLst>
            <pc:docMk/>
            <pc:sldMk cId="1471489653" sldId="291"/>
            <ac:picMk id="2" creationId="{60DEA482-2E19-7F89-FC0B-C4C8288D77E5}"/>
          </ac:picMkLst>
        </pc:picChg>
        <pc:picChg chg="del">
          <ac:chgData name="Leif Erik Erikssøn" userId="3ea0f7147e1c3802" providerId="LiveId" clId="{CCC7862C-34C1-45D4-9038-BCA17DF277C9}" dt="2023-10-31T09:10:59.011" v="1505" actId="478"/>
          <ac:picMkLst>
            <pc:docMk/>
            <pc:sldMk cId="1471489653" sldId="291"/>
            <ac:picMk id="3" creationId="{C3FB34D4-ACA5-B1E5-85A1-15355AEE283C}"/>
          </ac:picMkLst>
        </pc:picChg>
      </pc:sldChg>
      <pc:sldChg chg="addSp modSp add mod ord">
        <pc:chgData name="Leif Erik Erikssøn" userId="3ea0f7147e1c3802" providerId="LiveId" clId="{CCC7862C-34C1-45D4-9038-BCA17DF277C9}" dt="2023-10-31T09:34:33.139" v="2034" actId="20577"/>
        <pc:sldMkLst>
          <pc:docMk/>
          <pc:sldMk cId="2075604699" sldId="292"/>
        </pc:sldMkLst>
        <pc:spChg chg="add mod">
          <ac:chgData name="Leif Erik Erikssøn" userId="3ea0f7147e1c3802" providerId="LiveId" clId="{CCC7862C-34C1-45D4-9038-BCA17DF277C9}" dt="2023-10-31T09:34:33.139" v="2034" actId="20577"/>
          <ac:spMkLst>
            <pc:docMk/>
            <pc:sldMk cId="2075604699" sldId="292"/>
            <ac:spMk id="2" creationId="{7901CF41-40B5-3044-BB46-5BA7E1A86BD7}"/>
          </ac:spMkLst>
        </pc:spChg>
        <pc:spChg chg="mod">
          <ac:chgData name="Leif Erik Erikssøn" userId="3ea0f7147e1c3802" providerId="LiveId" clId="{CCC7862C-34C1-45D4-9038-BCA17DF277C9}" dt="2023-10-31T09:30:43.675" v="1818" actId="1076"/>
          <ac:spMkLst>
            <pc:docMk/>
            <pc:sldMk cId="2075604699" sldId="292"/>
            <ac:spMk id="7" creationId="{626818A0-E526-9B02-C205-C2F3FB73BC09}"/>
          </ac:spMkLst>
        </pc:spChg>
      </pc:sldChg>
      <pc:sldChg chg="addSp delSp modSp add mod ord delAnim modAnim">
        <pc:chgData name="Leif Erik Erikssøn" userId="3ea0f7147e1c3802" providerId="LiveId" clId="{CCC7862C-34C1-45D4-9038-BCA17DF277C9}" dt="2023-10-31T09:23:37.580" v="1606" actId="1076"/>
        <pc:sldMkLst>
          <pc:docMk/>
          <pc:sldMk cId="1874458224" sldId="293"/>
        </pc:sldMkLst>
        <pc:spChg chg="mod ord">
          <ac:chgData name="Leif Erik Erikssøn" userId="3ea0f7147e1c3802" providerId="LiveId" clId="{CCC7862C-34C1-45D4-9038-BCA17DF277C9}" dt="2023-10-31T09:23:37.580" v="1606" actId="1076"/>
          <ac:spMkLst>
            <pc:docMk/>
            <pc:sldMk cId="1874458224" sldId="293"/>
            <ac:spMk id="4" creationId="{67C4CFA7-EA87-775B-ED1B-DEEF90A0782D}"/>
          </ac:spMkLst>
        </pc:spChg>
        <pc:picChg chg="del">
          <ac:chgData name="Leif Erik Erikssøn" userId="3ea0f7147e1c3802" providerId="LiveId" clId="{CCC7862C-34C1-45D4-9038-BCA17DF277C9}" dt="2023-10-31T09:16:42.584" v="1594" actId="478"/>
          <ac:picMkLst>
            <pc:docMk/>
            <pc:sldMk cId="1874458224" sldId="293"/>
            <ac:picMk id="2" creationId="{60DEA482-2E19-7F89-FC0B-C4C8288D77E5}"/>
          </ac:picMkLst>
        </pc:picChg>
        <pc:picChg chg="add mod">
          <ac:chgData name="Leif Erik Erikssøn" userId="3ea0f7147e1c3802" providerId="LiveId" clId="{CCC7862C-34C1-45D4-9038-BCA17DF277C9}" dt="2023-10-31T09:23:31.942" v="1605" actId="1076"/>
          <ac:picMkLst>
            <pc:docMk/>
            <pc:sldMk cId="1874458224" sldId="293"/>
            <ac:picMk id="3" creationId="{92E0E61B-693F-0DFD-3F7C-12B967DE8981}"/>
          </ac:picMkLst>
        </pc:picChg>
      </pc:sldChg>
      <pc:sldChg chg="modSp add mod ord">
        <pc:chgData name="Leif Erik Erikssøn" userId="3ea0f7147e1c3802" providerId="LiveId" clId="{CCC7862C-34C1-45D4-9038-BCA17DF277C9}" dt="2023-10-31T09:57:38.465" v="2395" actId="20577"/>
        <pc:sldMkLst>
          <pc:docMk/>
          <pc:sldMk cId="2896635782" sldId="294"/>
        </pc:sldMkLst>
        <pc:spChg chg="mod">
          <ac:chgData name="Leif Erik Erikssøn" userId="3ea0f7147e1c3802" providerId="LiveId" clId="{CCC7862C-34C1-45D4-9038-BCA17DF277C9}" dt="2023-10-31T09:57:38.465" v="2395" actId="20577"/>
          <ac:spMkLst>
            <pc:docMk/>
            <pc:sldMk cId="2896635782" sldId="294"/>
            <ac:spMk id="7" creationId="{626818A0-E526-9B02-C205-C2F3FB73BC09}"/>
          </ac:spMkLst>
        </pc:spChg>
      </pc:sldChg>
      <pc:sldChg chg="addSp delSp modSp add mod ord delAnim modAnim">
        <pc:chgData name="Leif Erik Erikssøn" userId="3ea0f7147e1c3802" providerId="LiveId" clId="{CCC7862C-34C1-45D4-9038-BCA17DF277C9}" dt="2023-10-31T09:48:11.275" v="2270" actId="1076"/>
        <pc:sldMkLst>
          <pc:docMk/>
          <pc:sldMk cId="2248513490" sldId="295"/>
        </pc:sldMkLst>
        <pc:spChg chg="mod ord">
          <ac:chgData name="Leif Erik Erikssøn" userId="3ea0f7147e1c3802" providerId="LiveId" clId="{CCC7862C-34C1-45D4-9038-BCA17DF277C9}" dt="2023-10-31T09:48:04.323" v="2269" actId="1076"/>
          <ac:spMkLst>
            <pc:docMk/>
            <pc:sldMk cId="2248513490" sldId="295"/>
            <ac:spMk id="4" creationId="{67C4CFA7-EA87-775B-ED1B-DEEF90A0782D}"/>
          </ac:spMkLst>
        </pc:spChg>
        <pc:picChg chg="add del mod">
          <ac:chgData name="Leif Erik Erikssøn" userId="3ea0f7147e1c3802" providerId="LiveId" clId="{CCC7862C-34C1-45D4-9038-BCA17DF277C9}" dt="2023-10-31T09:47:30.275" v="2263" actId="478"/>
          <ac:picMkLst>
            <pc:docMk/>
            <pc:sldMk cId="2248513490" sldId="295"/>
            <ac:picMk id="2" creationId="{6B463822-FFC8-FB25-6630-5AB23E53439F}"/>
          </ac:picMkLst>
        </pc:picChg>
        <pc:picChg chg="del mod">
          <ac:chgData name="Leif Erik Erikssøn" userId="3ea0f7147e1c3802" providerId="LiveId" clId="{CCC7862C-34C1-45D4-9038-BCA17DF277C9}" dt="2023-10-31T09:31:20.218" v="1824" actId="478"/>
          <ac:picMkLst>
            <pc:docMk/>
            <pc:sldMk cId="2248513490" sldId="295"/>
            <ac:picMk id="3" creationId="{92E0E61B-693F-0DFD-3F7C-12B967DE8981}"/>
          </ac:picMkLst>
        </pc:picChg>
        <pc:picChg chg="add mod">
          <ac:chgData name="Leif Erik Erikssøn" userId="3ea0f7147e1c3802" providerId="LiveId" clId="{CCC7862C-34C1-45D4-9038-BCA17DF277C9}" dt="2023-10-31T09:48:11.275" v="2270" actId="1076"/>
          <ac:picMkLst>
            <pc:docMk/>
            <pc:sldMk cId="2248513490" sldId="295"/>
            <ac:picMk id="5" creationId="{948C1E01-0398-304A-EF1B-5EA38B98264A}"/>
          </ac:picMkLst>
        </pc:picChg>
      </pc:sldChg>
      <pc:sldChg chg="modSp add mod ord">
        <pc:chgData name="Leif Erik Erikssøn" userId="3ea0f7147e1c3802" providerId="LiveId" clId="{CCC7862C-34C1-45D4-9038-BCA17DF277C9}" dt="2023-10-31T09:45:54.181" v="2233" actId="1076"/>
        <pc:sldMkLst>
          <pc:docMk/>
          <pc:sldMk cId="228380714" sldId="296"/>
        </pc:sldMkLst>
        <pc:spChg chg="mod">
          <ac:chgData name="Leif Erik Erikssøn" userId="3ea0f7147e1c3802" providerId="LiveId" clId="{CCC7862C-34C1-45D4-9038-BCA17DF277C9}" dt="2023-10-31T09:45:54.181" v="2233" actId="1076"/>
          <ac:spMkLst>
            <pc:docMk/>
            <pc:sldMk cId="228380714" sldId="296"/>
            <ac:spMk id="7" creationId="{626818A0-E526-9B02-C205-C2F3FB73BC09}"/>
          </ac:spMkLst>
        </pc:spChg>
      </pc:sldChg>
      <pc:sldChg chg="add">
        <pc:chgData name="Leif Erik Erikssøn" userId="3ea0f7147e1c3802" providerId="LiveId" clId="{CCC7862C-34C1-45D4-9038-BCA17DF277C9}" dt="2023-10-31T09:47:03.176" v="2234"/>
        <pc:sldMkLst>
          <pc:docMk/>
          <pc:sldMk cId="2124020077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A0DBA-3283-4897-A85E-4617049A606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ECEC3-9827-42A5-B006-778217408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ECEC3-9827-42A5-B006-778217408F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5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8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0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5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7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3111304" y="1460593"/>
            <a:ext cx="2921396" cy="3936814"/>
            <a:chOff x="2827338" y="125413"/>
            <a:chExt cx="6537325" cy="6607175"/>
          </a:xfrm>
          <a:solidFill>
            <a:schemeClr val="bg1">
              <a:lumMod val="85000"/>
            </a:schemeClr>
          </a:solidFill>
        </p:grpSpPr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4203701" y="1441451"/>
              <a:ext cx="3784600" cy="3975100"/>
            </a:xfrm>
            <a:custGeom>
              <a:avLst/>
              <a:gdLst>
                <a:gd name="T0" fmla="*/ 891 w 1186"/>
                <a:gd name="T1" fmla="*/ 705 h 1232"/>
                <a:gd name="T2" fmla="*/ 980 w 1186"/>
                <a:gd name="T3" fmla="*/ 804 h 1232"/>
                <a:gd name="T4" fmla="*/ 1032 w 1186"/>
                <a:gd name="T5" fmla="*/ 835 h 1232"/>
                <a:gd name="T6" fmla="*/ 818 w 1186"/>
                <a:gd name="T7" fmla="*/ 924 h 1232"/>
                <a:gd name="T8" fmla="*/ 718 w 1186"/>
                <a:gd name="T9" fmla="*/ 835 h 1232"/>
                <a:gd name="T10" fmla="*/ 875 w 1186"/>
                <a:gd name="T11" fmla="*/ 1021 h 1232"/>
                <a:gd name="T12" fmla="*/ 750 w 1186"/>
                <a:gd name="T13" fmla="*/ 1170 h 1232"/>
                <a:gd name="T14" fmla="*/ 624 w 1186"/>
                <a:gd name="T15" fmla="*/ 1044 h 1232"/>
                <a:gd name="T16" fmla="*/ 750 w 1186"/>
                <a:gd name="T17" fmla="*/ 62 h 1232"/>
                <a:gd name="T18" fmla="*/ 875 w 1186"/>
                <a:gd name="T19" fmla="*/ 211 h 1232"/>
                <a:gd name="T20" fmla="*/ 781 w 1186"/>
                <a:gd name="T21" fmla="*/ 397 h 1232"/>
                <a:gd name="T22" fmla="*/ 1032 w 1186"/>
                <a:gd name="T23" fmla="*/ 397 h 1232"/>
                <a:gd name="T24" fmla="*/ 847 w 1186"/>
                <a:gd name="T25" fmla="*/ 483 h 1232"/>
                <a:gd name="T26" fmla="*/ 1068 w 1186"/>
                <a:gd name="T27" fmla="*/ 527 h 1232"/>
                <a:gd name="T28" fmla="*/ 436 w 1186"/>
                <a:gd name="T29" fmla="*/ 1170 h 1232"/>
                <a:gd name="T30" fmla="*/ 311 w 1186"/>
                <a:gd name="T31" fmla="*/ 1021 h 1232"/>
                <a:gd name="T32" fmla="*/ 405 w 1186"/>
                <a:gd name="T33" fmla="*/ 835 h 1232"/>
                <a:gd name="T34" fmla="*/ 154 w 1186"/>
                <a:gd name="T35" fmla="*/ 835 h 1232"/>
                <a:gd name="T36" fmla="*/ 206 w 1186"/>
                <a:gd name="T37" fmla="*/ 804 h 1232"/>
                <a:gd name="T38" fmla="*/ 295 w 1186"/>
                <a:gd name="T39" fmla="*/ 705 h 1232"/>
                <a:gd name="T40" fmla="*/ 118 w 1186"/>
                <a:gd name="T41" fmla="*/ 527 h 1232"/>
                <a:gd name="T42" fmla="*/ 339 w 1186"/>
                <a:gd name="T43" fmla="*/ 483 h 1232"/>
                <a:gd name="T44" fmla="*/ 154 w 1186"/>
                <a:gd name="T45" fmla="*/ 397 h 1232"/>
                <a:gd name="T46" fmla="*/ 368 w 1186"/>
                <a:gd name="T47" fmla="*/ 308 h 1232"/>
                <a:gd name="T48" fmla="*/ 468 w 1186"/>
                <a:gd name="T49" fmla="*/ 397 h 1232"/>
                <a:gd name="T50" fmla="*/ 311 w 1186"/>
                <a:gd name="T51" fmla="*/ 211 h 1232"/>
                <a:gd name="T52" fmla="*/ 436 w 1186"/>
                <a:gd name="T53" fmla="*/ 62 h 1232"/>
                <a:gd name="T54" fmla="*/ 562 w 1186"/>
                <a:gd name="T55" fmla="*/ 188 h 1232"/>
                <a:gd name="T56" fmla="*/ 436 w 1186"/>
                <a:gd name="T57" fmla="*/ 1170 h 1232"/>
                <a:gd name="T58" fmla="*/ 1095 w 1186"/>
                <a:gd name="T59" fmla="*/ 397 h 1232"/>
                <a:gd name="T60" fmla="*/ 938 w 1186"/>
                <a:gd name="T61" fmla="*/ 188 h 1232"/>
                <a:gd name="T62" fmla="*/ 593 w 1186"/>
                <a:gd name="T63" fmla="*/ 84 h 1232"/>
                <a:gd name="T64" fmla="*/ 436 w 1186"/>
                <a:gd name="T65" fmla="*/ 0 h 1232"/>
                <a:gd name="T66" fmla="*/ 248 w 1186"/>
                <a:gd name="T67" fmla="*/ 211 h 1232"/>
                <a:gd name="T68" fmla="*/ 91 w 1186"/>
                <a:gd name="T69" fmla="*/ 467 h 1232"/>
                <a:gd name="T70" fmla="*/ 73 w 1186"/>
                <a:gd name="T71" fmla="*/ 749 h 1232"/>
                <a:gd name="T72" fmla="*/ 91 w 1186"/>
                <a:gd name="T73" fmla="*/ 835 h 1232"/>
                <a:gd name="T74" fmla="*/ 248 w 1186"/>
                <a:gd name="T75" fmla="*/ 1044 h 1232"/>
                <a:gd name="T76" fmla="*/ 593 w 1186"/>
                <a:gd name="T77" fmla="*/ 1148 h 1232"/>
                <a:gd name="T78" fmla="*/ 750 w 1186"/>
                <a:gd name="T79" fmla="*/ 1232 h 1232"/>
                <a:gd name="T80" fmla="*/ 938 w 1186"/>
                <a:gd name="T81" fmla="*/ 1021 h 1232"/>
                <a:gd name="T82" fmla="*/ 1095 w 1186"/>
                <a:gd name="T83" fmla="*/ 765 h 1232"/>
                <a:gd name="T84" fmla="*/ 1113 w 1186"/>
                <a:gd name="T85" fmla="*/ 483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6" h="1232">
                  <a:moveTo>
                    <a:pt x="1068" y="705"/>
                  </a:moveTo>
                  <a:cubicBezTo>
                    <a:pt x="1019" y="754"/>
                    <a:pt x="940" y="754"/>
                    <a:pt x="891" y="705"/>
                  </a:cubicBezTo>
                  <a:cubicBezTo>
                    <a:pt x="847" y="749"/>
                    <a:pt x="847" y="749"/>
                    <a:pt x="847" y="749"/>
                  </a:cubicBezTo>
                  <a:cubicBezTo>
                    <a:pt x="883" y="786"/>
                    <a:pt x="931" y="804"/>
                    <a:pt x="980" y="804"/>
                  </a:cubicBezTo>
                  <a:cubicBezTo>
                    <a:pt x="997" y="804"/>
                    <a:pt x="1015" y="801"/>
                    <a:pt x="1032" y="797"/>
                  </a:cubicBezTo>
                  <a:cubicBezTo>
                    <a:pt x="1032" y="835"/>
                    <a:pt x="1032" y="835"/>
                    <a:pt x="1032" y="835"/>
                  </a:cubicBezTo>
                  <a:cubicBezTo>
                    <a:pt x="1032" y="905"/>
                    <a:pt x="976" y="961"/>
                    <a:pt x="906" y="961"/>
                  </a:cubicBezTo>
                  <a:cubicBezTo>
                    <a:pt x="873" y="961"/>
                    <a:pt x="841" y="948"/>
                    <a:pt x="818" y="924"/>
                  </a:cubicBezTo>
                  <a:cubicBezTo>
                    <a:pt x="794" y="900"/>
                    <a:pt x="781" y="869"/>
                    <a:pt x="781" y="835"/>
                  </a:cubicBezTo>
                  <a:cubicBezTo>
                    <a:pt x="718" y="835"/>
                    <a:pt x="718" y="835"/>
                    <a:pt x="718" y="835"/>
                  </a:cubicBezTo>
                  <a:cubicBezTo>
                    <a:pt x="718" y="886"/>
                    <a:pt x="738" y="933"/>
                    <a:pt x="773" y="968"/>
                  </a:cubicBezTo>
                  <a:cubicBezTo>
                    <a:pt x="802" y="996"/>
                    <a:pt x="837" y="1014"/>
                    <a:pt x="875" y="1021"/>
                  </a:cubicBezTo>
                  <a:cubicBezTo>
                    <a:pt x="875" y="1044"/>
                    <a:pt x="875" y="1044"/>
                    <a:pt x="875" y="1044"/>
                  </a:cubicBezTo>
                  <a:cubicBezTo>
                    <a:pt x="875" y="1114"/>
                    <a:pt x="819" y="1170"/>
                    <a:pt x="750" y="1170"/>
                  </a:cubicBezTo>
                  <a:cubicBezTo>
                    <a:pt x="716" y="1170"/>
                    <a:pt x="685" y="1157"/>
                    <a:pt x="661" y="1133"/>
                  </a:cubicBezTo>
                  <a:cubicBezTo>
                    <a:pt x="637" y="1109"/>
                    <a:pt x="624" y="1078"/>
                    <a:pt x="624" y="1044"/>
                  </a:cubicBezTo>
                  <a:cubicBezTo>
                    <a:pt x="624" y="188"/>
                    <a:pt x="624" y="188"/>
                    <a:pt x="624" y="188"/>
                  </a:cubicBezTo>
                  <a:cubicBezTo>
                    <a:pt x="624" y="118"/>
                    <a:pt x="681" y="62"/>
                    <a:pt x="750" y="62"/>
                  </a:cubicBezTo>
                  <a:cubicBezTo>
                    <a:pt x="819" y="62"/>
                    <a:pt x="875" y="118"/>
                    <a:pt x="875" y="188"/>
                  </a:cubicBezTo>
                  <a:cubicBezTo>
                    <a:pt x="875" y="211"/>
                    <a:pt x="875" y="211"/>
                    <a:pt x="875" y="211"/>
                  </a:cubicBezTo>
                  <a:cubicBezTo>
                    <a:pt x="786" y="226"/>
                    <a:pt x="718" y="304"/>
                    <a:pt x="718" y="397"/>
                  </a:cubicBezTo>
                  <a:cubicBezTo>
                    <a:pt x="781" y="397"/>
                    <a:pt x="781" y="397"/>
                    <a:pt x="781" y="397"/>
                  </a:cubicBezTo>
                  <a:cubicBezTo>
                    <a:pt x="781" y="327"/>
                    <a:pt x="837" y="271"/>
                    <a:pt x="906" y="271"/>
                  </a:cubicBezTo>
                  <a:cubicBezTo>
                    <a:pt x="976" y="271"/>
                    <a:pt x="1032" y="327"/>
                    <a:pt x="1032" y="397"/>
                  </a:cubicBezTo>
                  <a:cubicBezTo>
                    <a:pt x="1032" y="435"/>
                    <a:pt x="1032" y="435"/>
                    <a:pt x="1032" y="435"/>
                  </a:cubicBezTo>
                  <a:cubicBezTo>
                    <a:pt x="968" y="417"/>
                    <a:pt x="897" y="433"/>
                    <a:pt x="847" y="483"/>
                  </a:cubicBezTo>
                  <a:cubicBezTo>
                    <a:pt x="891" y="527"/>
                    <a:pt x="891" y="527"/>
                    <a:pt x="891" y="527"/>
                  </a:cubicBezTo>
                  <a:cubicBezTo>
                    <a:pt x="940" y="478"/>
                    <a:pt x="1019" y="478"/>
                    <a:pt x="1068" y="527"/>
                  </a:cubicBezTo>
                  <a:cubicBezTo>
                    <a:pt x="1117" y="576"/>
                    <a:pt x="1117" y="656"/>
                    <a:pt x="1068" y="705"/>
                  </a:cubicBezTo>
                  <a:close/>
                  <a:moveTo>
                    <a:pt x="436" y="1170"/>
                  </a:moveTo>
                  <a:cubicBezTo>
                    <a:pt x="367" y="1170"/>
                    <a:pt x="311" y="1114"/>
                    <a:pt x="311" y="1044"/>
                  </a:cubicBezTo>
                  <a:cubicBezTo>
                    <a:pt x="311" y="1021"/>
                    <a:pt x="311" y="1021"/>
                    <a:pt x="311" y="1021"/>
                  </a:cubicBezTo>
                  <a:cubicBezTo>
                    <a:pt x="400" y="1006"/>
                    <a:pt x="468" y="928"/>
                    <a:pt x="468" y="835"/>
                  </a:cubicBezTo>
                  <a:cubicBezTo>
                    <a:pt x="405" y="835"/>
                    <a:pt x="405" y="835"/>
                    <a:pt x="405" y="835"/>
                  </a:cubicBezTo>
                  <a:cubicBezTo>
                    <a:pt x="405" y="905"/>
                    <a:pt x="349" y="961"/>
                    <a:pt x="280" y="961"/>
                  </a:cubicBezTo>
                  <a:cubicBezTo>
                    <a:pt x="210" y="961"/>
                    <a:pt x="154" y="905"/>
                    <a:pt x="154" y="835"/>
                  </a:cubicBezTo>
                  <a:cubicBezTo>
                    <a:pt x="154" y="797"/>
                    <a:pt x="154" y="797"/>
                    <a:pt x="154" y="797"/>
                  </a:cubicBezTo>
                  <a:cubicBezTo>
                    <a:pt x="171" y="802"/>
                    <a:pt x="189" y="804"/>
                    <a:pt x="206" y="804"/>
                  </a:cubicBezTo>
                  <a:cubicBezTo>
                    <a:pt x="255" y="804"/>
                    <a:pt x="303" y="786"/>
                    <a:pt x="339" y="749"/>
                  </a:cubicBezTo>
                  <a:cubicBezTo>
                    <a:pt x="295" y="705"/>
                    <a:pt x="295" y="705"/>
                    <a:pt x="295" y="705"/>
                  </a:cubicBezTo>
                  <a:cubicBezTo>
                    <a:pt x="246" y="754"/>
                    <a:pt x="167" y="754"/>
                    <a:pt x="118" y="705"/>
                  </a:cubicBezTo>
                  <a:cubicBezTo>
                    <a:pt x="69" y="656"/>
                    <a:pt x="69" y="576"/>
                    <a:pt x="118" y="527"/>
                  </a:cubicBezTo>
                  <a:cubicBezTo>
                    <a:pt x="167" y="478"/>
                    <a:pt x="246" y="478"/>
                    <a:pt x="295" y="527"/>
                  </a:cubicBezTo>
                  <a:cubicBezTo>
                    <a:pt x="339" y="483"/>
                    <a:pt x="339" y="483"/>
                    <a:pt x="339" y="483"/>
                  </a:cubicBezTo>
                  <a:cubicBezTo>
                    <a:pt x="289" y="433"/>
                    <a:pt x="218" y="417"/>
                    <a:pt x="154" y="435"/>
                  </a:cubicBezTo>
                  <a:cubicBezTo>
                    <a:pt x="154" y="397"/>
                    <a:pt x="154" y="397"/>
                    <a:pt x="154" y="397"/>
                  </a:cubicBezTo>
                  <a:cubicBezTo>
                    <a:pt x="154" y="327"/>
                    <a:pt x="210" y="271"/>
                    <a:pt x="280" y="271"/>
                  </a:cubicBezTo>
                  <a:cubicBezTo>
                    <a:pt x="313" y="271"/>
                    <a:pt x="345" y="284"/>
                    <a:pt x="368" y="308"/>
                  </a:cubicBezTo>
                  <a:cubicBezTo>
                    <a:pt x="392" y="332"/>
                    <a:pt x="405" y="363"/>
                    <a:pt x="405" y="397"/>
                  </a:cubicBezTo>
                  <a:cubicBezTo>
                    <a:pt x="468" y="397"/>
                    <a:pt x="468" y="397"/>
                    <a:pt x="468" y="397"/>
                  </a:cubicBezTo>
                  <a:cubicBezTo>
                    <a:pt x="468" y="346"/>
                    <a:pt x="448" y="299"/>
                    <a:pt x="413" y="264"/>
                  </a:cubicBezTo>
                  <a:cubicBezTo>
                    <a:pt x="384" y="236"/>
                    <a:pt x="349" y="218"/>
                    <a:pt x="311" y="211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18"/>
                    <a:pt x="367" y="62"/>
                    <a:pt x="436" y="62"/>
                  </a:cubicBezTo>
                  <a:cubicBezTo>
                    <a:pt x="470" y="62"/>
                    <a:pt x="501" y="75"/>
                    <a:pt x="525" y="99"/>
                  </a:cubicBezTo>
                  <a:cubicBezTo>
                    <a:pt x="549" y="123"/>
                    <a:pt x="562" y="154"/>
                    <a:pt x="562" y="188"/>
                  </a:cubicBezTo>
                  <a:cubicBezTo>
                    <a:pt x="562" y="1044"/>
                    <a:pt x="562" y="1044"/>
                    <a:pt x="562" y="1044"/>
                  </a:cubicBezTo>
                  <a:cubicBezTo>
                    <a:pt x="562" y="1114"/>
                    <a:pt x="505" y="1170"/>
                    <a:pt x="436" y="1170"/>
                  </a:cubicBezTo>
                  <a:close/>
                  <a:moveTo>
                    <a:pt x="1095" y="467"/>
                  </a:moveTo>
                  <a:cubicBezTo>
                    <a:pt x="1095" y="397"/>
                    <a:pt x="1095" y="397"/>
                    <a:pt x="1095" y="397"/>
                  </a:cubicBezTo>
                  <a:cubicBezTo>
                    <a:pt x="1095" y="304"/>
                    <a:pt x="1027" y="226"/>
                    <a:pt x="938" y="211"/>
                  </a:cubicBezTo>
                  <a:cubicBezTo>
                    <a:pt x="938" y="188"/>
                    <a:pt x="938" y="188"/>
                    <a:pt x="938" y="188"/>
                  </a:cubicBezTo>
                  <a:cubicBezTo>
                    <a:pt x="938" y="84"/>
                    <a:pt x="853" y="0"/>
                    <a:pt x="750" y="0"/>
                  </a:cubicBezTo>
                  <a:cubicBezTo>
                    <a:pt x="684" y="0"/>
                    <a:pt x="627" y="33"/>
                    <a:pt x="593" y="84"/>
                  </a:cubicBezTo>
                  <a:cubicBezTo>
                    <a:pt x="586" y="73"/>
                    <a:pt x="578" y="64"/>
                    <a:pt x="569" y="55"/>
                  </a:cubicBezTo>
                  <a:cubicBezTo>
                    <a:pt x="534" y="19"/>
                    <a:pt x="486" y="0"/>
                    <a:pt x="436" y="0"/>
                  </a:cubicBezTo>
                  <a:cubicBezTo>
                    <a:pt x="333" y="0"/>
                    <a:pt x="248" y="84"/>
                    <a:pt x="248" y="188"/>
                  </a:cubicBezTo>
                  <a:cubicBezTo>
                    <a:pt x="248" y="211"/>
                    <a:pt x="248" y="211"/>
                    <a:pt x="248" y="211"/>
                  </a:cubicBezTo>
                  <a:cubicBezTo>
                    <a:pt x="159" y="226"/>
                    <a:pt x="91" y="304"/>
                    <a:pt x="91" y="397"/>
                  </a:cubicBezTo>
                  <a:cubicBezTo>
                    <a:pt x="91" y="467"/>
                    <a:pt x="91" y="467"/>
                    <a:pt x="91" y="467"/>
                  </a:cubicBezTo>
                  <a:cubicBezTo>
                    <a:pt x="85" y="472"/>
                    <a:pt x="79" y="477"/>
                    <a:pt x="73" y="483"/>
                  </a:cubicBezTo>
                  <a:cubicBezTo>
                    <a:pt x="0" y="556"/>
                    <a:pt x="0" y="676"/>
                    <a:pt x="73" y="749"/>
                  </a:cubicBezTo>
                  <a:cubicBezTo>
                    <a:pt x="79" y="755"/>
                    <a:pt x="85" y="760"/>
                    <a:pt x="91" y="765"/>
                  </a:cubicBezTo>
                  <a:cubicBezTo>
                    <a:pt x="91" y="835"/>
                    <a:pt x="91" y="835"/>
                    <a:pt x="91" y="835"/>
                  </a:cubicBezTo>
                  <a:cubicBezTo>
                    <a:pt x="91" y="928"/>
                    <a:pt x="159" y="1006"/>
                    <a:pt x="248" y="1021"/>
                  </a:cubicBezTo>
                  <a:cubicBezTo>
                    <a:pt x="248" y="1044"/>
                    <a:pt x="248" y="1044"/>
                    <a:pt x="248" y="1044"/>
                  </a:cubicBezTo>
                  <a:cubicBezTo>
                    <a:pt x="248" y="1148"/>
                    <a:pt x="333" y="1232"/>
                    <a:pt x="436" y="1232"/>
                  </a:cubicBezTo>
                  <a:cubicBezTo>
                    <a:pt x="502" y="1232"/>
                    <a:pt x="559" y="1199"/>
                    <a:pt x="593" y="1148"/>
                  </a:cubicBezTo>
                  <a:cubicBezTo>
                    <a:pt x="600" y="1159"/>
                    <a:pt x="608" y="1168"/>
                    <a:pt x="617" y="1177"/>
                  </a:cubicBezTo>
                  <a:cubicBezTo>
                    <a:pt x="652" y="1213"/>
                    <a:pt x="700" y="1232"/>
                    <a:pt x="750" y="1232"/>
                  </a:cubicBezTo>
                  <a:cubicBezTo>
                    <a:pt x="853" y="1232"/>
                    <a:pt x="938" y="1148"/>
                    <a:pt x="938" y="1044"/>
                  </a:cubicBezTo>
                  <a:cubicBezTo>
                    <a:pt x="938" y="1021"/>
                    <a:pt x="938" y="1021"/>
                    <a:pt x="938" y="1021"/>
                  </a:cubicBezTo>
                  <a:cubicBezTo>
                    <a:pt x="1027" y="1006"/>
                    <a:pt x="1095" y="928"/>
                    <a:pt x="1095" y="835"/>
                  </a:cubicBezTo>
                  <a:cubicBezTo>
                    <a:pt x="1095" y="765"/>
                    <a:pt x="1095" y="765"/>
                    <a:pt x="1095" y="765"/>
                  </a:cubicBezTo>
                  <a:cubicBezTo>
                    <a:pt x="1101" y="760"/>
                    <a:pt x="1107" y="755"/>
                    <a:pt x="1113" y="749"/>
                  </a:cubicBezTo>
                  <a:cubicBezTo>
                    <a:pt x="1186" y="676"/>
                    <a:pt x="1186" y="556"/>
                    <a:pt x="1113" y="483"/>
                  </a:cubicBezTo>
                  <a:cubicBezTo>
                    <a:pt x="1107" y="477"/>
                    <a:pt x="1101" y="472"/>
                    <a:pt x="1095" y="467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6"/>
            <p:cNvSpPr>
              <a:spLocks noChangeArrowheads="1"/>
            </p:cNvSpPr>
            <p:nvPr userDrawn="1"/>
          </p:nvSpPr>
          <p:spPr bwMode="auto">
            <a:xfrm>
              <a:off x="3743326" y="2722563"/>
              <a:ext cx="201613" cy="2000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3743326" y="3125788"/>
              <a:ext cx="201613" cy="203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8"/>
            <p:cNvSpPr>
              <a:spLocks noChangeArrowheads="1"/>
            </p:cNvSpPr>
            <p:nvPr userDrawn="1"/>
          </p:nvSpPr>
          <p:spPr bwMode="auto">
            <a:xfrm>
              <a:off x="3743326" y="3529013"/>
              <a:ext cx="201613" cy="203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Rectangle 9"/>
            <p:cNvSpPr>
              <a:spLocks noChangeArrowheads="1"/>
            </p:cNvSpPr>
            <p:nvPr userDrawn="1"/>
          </p:nvSpPr>
          <p:spPr bwMode="auto">
            <a:xfrm>
              <a:off x="3743326" y="3935413"/>
              <a:ext cx="201613" cy="2000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0"/>
            <p:cNvSpPr>
              <a:spLocks noChangeArrowheads="1"/>
            </p:cNvSpPr>
            <p:nvPr userDrawn="1"/>
          </p:nvSpPr>
          <p:spPr bwMode="auto">
            <a:xfrm>
              <a:off x="8247063" y="2722563"/>
              <a:ext cx="201613" cy="2000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Rectangle 11"/>
            <p:cNvSpPr>
              <a:spLocks noChangeArrowheads="1"/>
            </p:cNvSpPr>
            <p:nvPr userDrawn="1"/>
          </p:nvSpPr>
          <p:spPr bwMode="auto">
            <a:xfrm>
              <a:off x="8247063" y="3125788"/>
              <a:ext cx="201613" cy="203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Rectangle 12"/>
            <p:cNvSpPr>
              <a:spLocks noChangeArrowheads="1"/>
            </p:cNvSpPr>
            <p:nvPr userDrawn="1"/>
          </p:nvSpPr>
          <p:spPr bwMode="auto">
            <a:xfrm>
              <a:off x="8247063" y="3529013"/>
              <a:ext cx="201613" cy="203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Rectangle 13"/>
            <p:cNvSpPr>
              <a:spLocks noChangeArrowheads="1"/>
            </p:cNvSpPr>
            <p:nvPr userDrawn="1"/>
          </p:nvSpPr>
          <p:spPr bwMode="auto">
            <a:xfrm>
              <a:off x="8247063" y="3935413"/>
              <a:ext cx="201613" cy="2000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4487863" y="1025526"/>
              <a:ext cx="600075" cy="606425"/>
            </a:xfrm>
            <a:custGeom>
              <a:avLst/>
              <a:gdLst>
                <a:gd name="T0" fmla="*/ 94 w 188"/>
                <a:gd name="T1" fmla="*/ 63 h 188"/>
                <a:gd name="T2" fmla="*/ 126 w 188"/>
                <a:gd name="T3" fmla="*/ 94 h 188"/>
                <a:gd name="T4" fmla="*/ 94 w 188"/>
                <a:gd name="T5" fmla="*/ 125 h 188"/>
                <a:gd name="T6" fmla="*/ 63 w 188"/>
                <a:gd name="T7" fmla="*/ 94 h 188"/>
                <a:gd name="T8" fmla="*/ 94 w 188"/>
                <a:gd name="T9" fmla="*/ 63 h 188"/>
                <a:gd name="T10" fmla="*/ 94 w 188"/>
                <a:gd name="T11" fmla="*/ 188 h 188"/>
                <a:gd name="T12" fmla="*/ 188 w 188"/>
                <a:gd name="T13" fmla="*/ 94 h 188"/>
                <a:gd name="T14" fmla="*/ 94 w 188"/>
                <a:gd name="T15" fmla="*/ 0 h 188"/>
                <a:gd name="T16" fmla="*/ 0 w 188"/>
                <a:gd name="T17" fmla="*/ 94 h 188"/>
                <a:gd name="T18" fmla="*/ 94 w 188"/>
                <a:gd name="T1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88">
                  <a:moveTo>
                    <a:pt x="94" y="63"/>
                  </a:moveTo>
                  <a:cubicBezTo>
                    <a:pt x="112" y="63"/>
                    <a:pt x="126" y="77"/>
                    <a:pt x="126" y="94"/>
                  </a:cubicBezTo>
                  <a:cubicBezTo>
                    <a:pt x="126" y="111"/>
                    <a:pt x="112" y="125"/>
                    <a:pt x="94" y="125"/>
                  </a:cubicBezTo>
                  <a:cubicBezTo>
                    <a:pt x="77" y="125"/>
                    <a:pt x="63" y="111"/>
                    <a:pt x="63" y="94"/>
                  </a:cubicBezTo>
                  <a:cubicBezTo>
                    <a:pt x="63" y="77"/>
                    <a:pt x="77" y="63"/>
                    <a:pt x="94" y="63"/>
                  </a:cubicBezTo>
                  <a:close/>
                  <a:moveTo>
                    <a:pt x="94" y="188"/>
                  </a:moveTo>
                  <a:cubicBezTo>
                    <a:pt x="146" y="188"/>
                    <a:pt x="188" y="146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ubicBezTo>
                    <a:pt x="43" y="0"/>
                    <a:pt x="0" y="42"/>
                    <a:pt x="0" y="94"/>
                  </a:cubicBezTo>
                  <a:cubicBezTo>
                    <a:pt x="0" y="146"/>
                    <a:pt x="43" y="188"/>
                    <a:pt x="94" y="1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4062413" y="4594226"/>
              <a:ext cx="565150" cy="569913"/>
            </a:xfrm>
            <a:custGeom>
              <a:avLst/>
              <a:gdLst>
                <a:gd name="T0" fmla="*/ 241 w 356"/>
                <a:gd name="T1" fmla="*/ 0 h 359"/>
                <a:gd name="T2" fmla="*/ 115 w 356"/>
                <a:gd name="T3" fmla="*/ 0 h 359"/>
                <a:gd name="T4" fmla="*/ 115 w 356"/>
                <a:gd name="T5" fmla="*/ 116 h 359"/>
                <a:gd name="T6" fmla="*/ 0 w 356"/>
                <a:gd name="T7" fmla="*/ 116 h 359"/>
                <a:gd name="T8" fmla="*/ 0 w 356"/>
                <a:gd name="T9" fmla="*/ 244 h 359"/>
                <a:gd name="T10" fmla="*/ 115 w 356"/>
                <a:gd name="T11" fmla="*/ 244 h 359"/>
                <a:gd name="T12" fmla="*/ 115 w 356"/>
                <a:gd name="T13" fmla="*/ 359 h 359"/>
                <a:gd name="T14" fmla="*/ 241 w 356"/>
                <a:gd name="T15" fmla="*/ 359 h 359"/>
                <a:gd name="T16" fmla="*/ 241 w 356"/>
                <a:gd name="T17" fmla="*/ 244 h 359"/>
                <a:gd name="T18" fmla="*/ 356 w 356"/>
                <a:gd name="T19" fmla="*/ 244 h 359"/>
                <a:gd name="T20" fmla="*/ 356 w 356"/>
                <a:gd name="T21" fmla="*/ 116 h 359"/>
                <a:gd name="T22" fmla="*/ 241 w 356"/>
                <a:gd name="T23" fmla="*/ 116 h 359"/>
                <a:gd name="T24" fmla="*/ 241 w 356"/>
                <a:gd name="T25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6" h="359">
                  <a:moveTo>
                    <a:pt x="241" y="0"/>
                  </a:moveTo>
                  <a:lnTo>
                    <a:pt x="115" y="0"/>
                  </a:lnTo>
                  <a:lnTo>
                    <a:pt x="115" y="116"/>
                  </a:lnTo>
                  <a:lnTo>
                    <a:pt x="0" y="116"/>
                  </a:lnTo>
                  <a:lnTo>
                    <a:pt x="0" y="244"/>
                  </a:lnTo>
                  <a:lnTo>
                    <a:pt x="115" y="244"/>
                  </a:lnTo>
                  <a:lnTo>
                    <a:pt x="115" y="359"/>
                  </a:lnTo>
                  <a:lnTo>
                    <a:pt x="241" y="359"/>
                  </a:lnTo>
                  <a:lnTo>
                    <a:pt x="241" y="244"/>
                  </a:lnTo>
                  <a:lnTo>
                    <a:pt x="356" y="244"/>
                  </a:lnTo>
                  <a:lnTo>
                    <a:pt x="356" y="116"/>
                  </a:lnTo>
                  <a:lnTo>
                    <a:pt x="241" y="116"/>
                  </a:lnTo>
                  <a:lnTo>
                    <a:pt x="2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4062413" y="4594226"/>
              <a:ext cx="565150" cy="569913"/>
            </a:xfrm>
            <a:custGeom>
              <a:avLst/>
              <a:gdLst>
                <a:gd name="T0" fmla="*/ 241 w 356"/>
                <a:gd name="T1" fmla="*/ 0 h 359"/>
                <a:gd name="T2" fmla="*/ 115 w 356"/>
                <a:gd name="T3" fmla="*/ 0 h 359"/>
                <a:gd name="T4" fmla="*/ 115 w 356"/>
                <a:gd name="T5" fmla="*/ 116 h 359"/>
                <a:gd name="T6" fmla="*/ 0 w 356"/>
                <a:gd name="T7" fmla="*/ 116 h 359"/>
                <a:gd name="T8" fmla="*/ 0 w 356"/>
                <a:gd name="T9" fmla="*/ 244 h 359"/>
                <a:gd name="T10" fmla="*/ 115 w 356"/>
                <a:gd name="T11" fmla="*/ 244 h 359"/>
                <a:gd name="T12" fmla="*/ 115 w 356"/>
                <a:gd name="T13" fmla="*/ 359 h 359"/>
                <a:gd name="T14" fmla="*/ 241 w 356"/>
                <a:gd name="T15" fmla="*/ 359 h 359"/>
                <a:gd name="T16" fmla="*/ 241 w 356"/>
                <a:gd name="T17" fmla="*/ 244 h 359"/>
                <a:gd name="T18" fmla="*/ 356 w 356"/>
                <a:gd name="T19" fmla="*/ 244 h 359"/>
                <a:gd name="T20" fmla="*/ 356 w 356"/>
                <a:gd name="T21" fmla="*/ 116 h 359"/>
                <a:gd name="T22" fmla="*/ 241 w 356"/>
                <a:gd name="T23" fmla="*/ 116 h 359"/>
                <a:gd name="T24" fmla="*/ 241 w 356"/>
                <a:gd name="T25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6" h="359">
                  <a:moveTo>
                    <a:pt x="241" y="0"/>
                  </a:moveTo>
                  <a:lnTo>
                    <a:pt x="115" y="0"/>
                  </a:lnTo>
                  <a:lnTo>
                    <a:pt x="115" y="116"/>
                  </a:lnTo>
                  <a:lnTo>
                    <a:pt x="0" y="116"/>
                  </a:lnTo>
                  <a:lnTo>
                    <a:pt x="0" y="244"/>
                  </a:lnTo>
                  <a:lnTo>
                    <a:pt x="115" y="244"/>
                  </a:lnTo>
                  <a:lnTo>
                    <a:pt x="115" y="359"/>
                  </a:lnTo>
                  <a:lnTo>
                    <a:pt x="241" y="359"/>
                  </a:lnTo>
                  <a:lnTo>
                    <a:pt x="241" y="244"/>
                  </a:lnTo>
                  <a:lnTo>
                    <a:pt x="356" y="244"/>
                  </a:lnTo>
                  <a:lnTo>
                    <a:pt x="356" y="116"/>
                  </a:lnTo>
                  <a:lnTo>
                    <a:pt x="241" y="116"/>
                  </a:lnTo>
                  <a:lnTo>
                    <a:pt x="241" y="0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7267576" y="5078413"/>
              <a:ext cx="539750" cy="544513"/>
            </a:xfrm>
            <a:custGeom>
              <a:avLst/>
              <a:gdLst>
                <a:gd name="T0" fmla="*/ 251 w 340"/>
                <a:gd name="T1" fmla="*/ 0 h 343"/>
                <a:gd name="T2" fmla="*/ 169 w 340"/>
                <a:gd name="T3" fmla="*/ 81 h 343"/>
                <a:gd name="T4" fmla="*/ 88 w 340"/>
                <a:gd name="T5" fmla="*/ 0 h 343"/>
                <a:gd name="T6" fmla="*/ 0 w 340"/>
                <a:gd name="T7" fmla="*/ 89 h 343"/>
                <a:gd name="T8" fmla="*/ 80 w 340"/>
                <a:gd name="T9" fmla="*/ 172 h 343"/>
                <a:gd name="T10" fmla="*/ 0 w 340"/>
                <a:gd name="T11" fmla="*/ 254 h 343"/>
                <a:gd name="T12" fmla="*/ 88 w 340"/>
                <a:gd name="T13" fmla="*/ 343 h 343"/>
                <a:gd name="T14" fmla="*/ 169 w 340"/>
                <a:gd name="T15" fmla="*/ 262 h 343"/>
                <a:gd name="T16" fmla="*/ 251 w 340"/>
                <a:gd name="T17" fmla="*/ 343 h 343"/>
                <a:gd name="T18" fmla="*/ 340 w 340"/>
                <a:gd name="T19" fmla="*/ 254 h 343"/>
                <a:gd name="T20" fmla="*/ 259 w 340"/>
                <a:gd name="T21" fmla="*/ 172 h 343"/>
                <a:gd name="T22" fmla="*/ 340 w 340"/>
                <a:gd name="T23" fmla="*/ 89 h 343"/>
                <a:gd name="T24" fmla="*/ 251 w 340"/>
                <a:gd name="T2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3">
                  <a:moveTo>
                    <a:pt x="251" y="0"/>
                  </a:moveTo>
                  <a:lnTo>
                    <a:pt x="169" y="81"/>
                  </a:lnTo>
                  <a:lnTo>
                    <a:pt x="88" y="0"/>
                  </a:lnTo>
                  <a:lnTo>
                    <a:pt x="0" y="89"/>
                  </a:lnTo>
                  <a:lnTo>
                    <a:pt x="80" y="172"/>
                  </a:lnTo>
                  <a:lnTo>
                    <a:pt x="0" y="254"/>
                  </a:lnTo>
                  <a:lnTo>
                    <a:pt x="88" y="343"/>
                  </a:lnTo>
                  <a:lnTo>
                    <a:pt x="169" y="262"/>
                  </a:lnTo>
                  <a:lnTo>
                    <a:pt x="251" y="343"/>
                  </a:lnTo>
                  <a:lnTo>
                    <a:pt x="340" y="254"/>
                  </a:lnTo>
                  <a:lnTo>
                    <a:pt x="259" y="172"/>
                  </a:lnTo>
                  <a:lnTo>
                    <a:pt x="340" y="89"/>
                  </a:lnTo>
                  <a:lnTo>
                    <a:pt x="2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7267576" y="5078413"/>
              <a:ext cx="539750" cy="544513"/>
            </a:xfrm>
            <a:custGeom>
              <a:avLst/>
              <a:gdLst>
                <a:gd name="T0" fmla="*/ 251 w 340"/>
                <a:gd name="T1" fmla="*/ 0 h 343"/>
                <a:gd name="T2" fmla="*/ 169 w 340"/>
                <a:gd name="T3" fmla="*/ 81 h 343"/>
                <a:gd name="T4" fmla="*/ 88 w 340"/>
                <a:gd name="T5" fmla="*/ 0 h 343"/>
                <a:gd name="T6" fmla="*/ 0 w 340"/>
                <a:gd name="T7" fmla="*/ 89 h 343"/>
                <a:gd name="T8" fmla="*/ 80 w 340"/>
                <a:gd name="T9" fmla="*/ 172 h 343"/>
                <a:gd name="T10" fmla="*/ 0 w 340"/>
                <a:gd name="T11" fmla="*/ 254 h 343"/>
                <a:gd name="T12" fmla="*/ 88 w 340"/>
                <a:gd name="T13" fmla="*/ 343 h 343"/>
                <a:gd name="T14" fmla="*/ 169 w 340"/>
                <a:gd name="T15" fmla="*/ 262 h 343"/>
                <a:gd name="T16" fmla="*/ 251 w 340"/>
                <a:gd name="T17" fmla="*/ 343 h 343"/>
                <a:gd name="T18" fmla="*/ 340 w 340"/>
                <a:gd name="T19" fmla="*/ 254 h 343"/>
                <a:gd name="T20" fmla="*/ 259 w 340"/>
                <a:gd name="T21" fmla="*/ 172 h 343"/>
                <a:gd name="T22" fmla="*/ 340 w 340"/>
                <a:gd name="T23" fmla="*/ 89 h 343"/>
                <a:gd name="T24" fmla="*/ 251 w 340"/>
                <a:gd name="T2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3">
                  <a:moveTo>
                    <a:pt x="251" y="0"/>
                  </a:moveTo>
                  <a:lnTo>
                    <a:pt x="169" y="81"/>
                  </a:lnTo>
                  <a:lnTo>
                    <a:pt x="88" y="0"/>
                  </a:lnTo>
                  <a:lnTo>
                    <a:pt x="0" y="89"/>
                  </a:lnTo>
                  <a:lnTo>
                    <a:pt x="80" y="172"/>
                  </a:lnTo>
                  <a:lnTo>
                    <a:pt x="0" y="254"/>
                  </a:lnTo>
                  <a:lnTo>
                    <a:pt x="88" y="343"/>
                  </a:lnTo>
                  <a:lnTo>
                    <a:pt x="169" y="262"/>
                  </a:lnTo>
                  <a:lnTo>
                    <a:pt x="251" y="343"/>
                  </a:lnTo>
                  <a:lnTo>
                    <a:pt x="340" y="254"/>
                  </a:lnTo>
                  <a:lnTo>
                    <a:pt x="259" y="172"/>
                  </a:lnTo>
                  <a:lnTo>
                    <a:pt x="340" y="89"/>
                  </a:lnTo>
                  <a:lnTo>
                    <a:pt x="251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/>
            <p:cNvSpPr>
              <a:spLocks noEditPoints="1"/>
            </p:cNvSpPr>
            <p:nvPr userDrawn="1"/>
          </p:nvSpPr>
          <p:spPr bwMode="auto">
            <a:xfrm>
              <a:off x="2827338" y="125413"/>
              <a:ext cx="6537325" cy="6607175"/>
            </a:xfrm>
            <a:custGeom>
              <a:avLst/>
              <a:gdLst>
                <a:gd name="T0" fmla="*/ 1923 w 2048"/>
                <a:gd name="T1" fmla="*/ 1055 h 2048"/>
                <a:gd name="T2" fmla="*/ 1985 w 2048"/>
                <a:gd name="T3" fmla="*/ 993 h 2048"/>
                <a:gd name="T4" fmla="*/ 1954 w 2048"/>
                <a:gd name="T5" fmla="*/ 1985 h 2048"/>
                <a:gd name="T6" fmla="*/ 1954 w 2048"/>
                <a:gd name="T7" fmla="*/ 1923 h 2048"/>
                <a:gd name="T8" fmla="*/ 1954 w 2048"/>
                <a:gd name="T9" fmla="*/ 1985 h 2048"/>
                <a:gd name="T10" fmla="*/ 1118 w 2048"/>
                <a:gd name="T11" fmla="*/ 1918 h 2048"/>
                <a:gd name="T12" fmla="*/ 930 w 2048"/>
                <a:gd name="T13" fmla="*/ 1860 h 2048"/>
                <a:gd name="T14" fmla="*/ 389 w 2048"/>
                <a:gd name="T15" fmla="*/ 1659 h 2048"/>
                <a:gd name="T16" fmla="*/ 188 w 2048"/>
                <a:gd name="T17" fmla="*/ 1118 h 2048"/>
                <a:gd name="T18" fmla="*/ 130 w 2048"/>
                <a:gd name="T19" fmla="*/ 930 h 2048"/>
                <a:gd name="T20" fmla="*/ 930 w 2048"/>
                <a:gd name="T21" fmla="*/ 130 h 2048"/>
                <a:gd name="T22" fmla="*/ 1118 w 2048"/>
                <a:gd name="T23" fmla="*/ 188 h 2048"/>
                <a:gd name="T24" fmla="*/ 1659 w 2048"/>
                <a:gd name="T25" fmla="*/ 389 h 2048"/>
                <a:gd name="T26" fmla="*/ 1860 w 2048"/>
                <a:gd name="T27" fmla="*/ 930 h 2048"/>
                <a:gd name="T28" fmla="*/ 1918 w 2048"/>
                <a:gd name="T29" fmla="*/ 1118 h 2048"/>
                <a:gd name="T30" fmla="*/ 1055 w 2048"/>
                <a:gd name="T31" fmla="*/ 1985 h 2048"/>
                <a:gd name="T32" fmla="*/ 993 w 2048"/>
                <a:gd name="T33" fmla="*/ 1923 h 2048"/>
                <a:gd name="T34" fmla="*/ 1055 w 2048"/>
                <a:gd name="T35" fmla="*/ 1985 h 2048"/>
                <a:gd name="T36" fmla="*/ 63 w 2048"/>
                <a:gd name="T37" fmla="*/ 1954 h 2048"/>
                <a:gd name="T38" fmla="*/ 125 w 2048"/>
                <a:gd name="T39" fmla="*/ 1954 h 2048"/>
                <a:gd name="T40" fmla="*/ 63 w 2048"/>
                <a:gd name="T41" fmla="*/ 993 h 2048"/>
                <a:gd name="T42" fmla="*/ 125 w 2048"/>
                <a:gd name="T43" fmla="*/ 1055 h 2048"/>
                <a:gd name="T44" fmla="*/ 63 w 2048"/>
                <a:gd name="T45" fmla="*/ 993 h 2048"/>
                <a:gd name="T46" fmla="*/ 125 w 2048"/>
                <a:gd name="T47" fmla="*/ 94 h 2048"/>
                <a:gd name="T48" fmla="*/ 63 w 2048"/>
                <a:gd name="T49" fmla="*/ 94 h 2048"/>
                <a:gd name="T50" fmla="*/ 993 w 2048"/>
                <a:gd name="T51" fmla="*/ 63 h 2048"/>
                <a:gd name="T52" fmla="*/ 1055 w 2048"/>
                <a:gd name="T53" fmla="*/ 125 h 2048"/>
                <a:gd name="T54" fmla="*/ 993 w 2048"/>
                <a:gd name="T55" fmla="*/ 63 h 2048"/>
                <a:gd name="T56" fmla="*/ 1985 w 2048"/>
                <a:gd name="T57" fmla="*/ 94 h 2048"/>
                <a:gd name="T58" fmla="*/ 1923 w 2048"/>
                <a:gd name="T59" fmla="*/ 94 h 2048"/>
                <a:gd name="T60" fmla="*/ 1985 w 2048"/>
                <a:gd name="T61" fmla="*/ 183 h 2048"/>
                <a:gd name="T62" fmla="*/ 1954 w 2048"/>
                <a:gd name="T63" fmla="*/ 0 h 2048"/>
                <a:gd name="T64" fmla="*/ 1923 w 2048"/>
                <a:gd name="T65" fmla="*/ 183 h 2048"/>
                <a:gd name="T66" fmla="*/ 1704 w 2048"/>
                <a:gd name="T67" fmla="*/ 344 h 2048"/>
                <a:gd name="T68" fmla="*/ 1118 w 2048"/>
                <a:gd name="T69" fmla="*/ 0 h 2048"/>
                <a:gd name="T70" fmla="*/ 930 w 2048"/>
                <a:gd name="T71" fmla="*/ 67 h 2048"/>
                <a:gd name="T72" fmla="*/ 125 w 2048"/>
                <a:gd name="T73" fmla="*/ 682 h 2048"/>
                <a:gd name="T74" fmla="*/ 188 w 2048"/>
                <a:gd name="T75" fmla="*/ 94 h 2048"/>
                <a:gd name="T76" fmla="*/ 0 w 2048"/>
                <a:gd name="T77" fmla="*/ 94 h 2048"/>
                <a:gd name="T78" fmla="*/ 63 w 2048"/>
                <a:gd name="T79" fmla="*/ 930 h 2048"/>
                <a:gd name="T80" fmla="*/ 0 w 2048"/>
                <a:gd name="T81" fmla="*/ 1118 h 2048"/>
                <a:gd name="T82" fmla="*/ 63 w 2048"/>
                <a:gd name="T83" fmla="*/ 1865 h 2048"/>
                <a:gd name="T84" fmla="*/ 94 w 2048"/>
                <a:gd name="T85" fmla="*/ 2048 h 2048"/>
                <a:gd name="T86" fmla="*/ 125 w 2048"/>
                <a:gd name="T87" fmla="*/ 1865 h 2048"/>
                <a:gd name="T88" fmla="*/ 344 w 2048"/>
                <a:gd name="T89" fmla="*/ 1704 h 2048"/>
                <a:gd name="T90" fmla="*/ 930 w 2048"/>
                <a:gd name="T91" fmla="*/ 2048 h 2048"/>
                <a:gd name="T92" fmla="*/ 1118 w 2048"/>
                <a:gd name="T93" fmla="*/ 1981 h 2048"/>
                <a:gd name="T94" fmla="*/ 1923 w 2048"/>
                <a:gd name="T95" fmla="*/ 1366 h 2048"/>
                <a:gd name="T96" fmla="*/ 1860 w 2048"/>
                <a:gd name="T97" fmla="*/ 1954 h 2048"/>
                <a:gd name="T98" fmla="*/ 2048 w 2048"/>
                <a:gd name="T99" fmla="*/ 1954 h 2048"/>
                <a:gd name="T100" fmla="*/ 1985 w 2048"/>
                <a:gd name="T101" fmla="*/ 1118 h 2048"/>
                <a:gd name="T102" fmla="*/ 2048 w 2048"/>
                <a:gd name="T103" fmla="*/ 930 h 2048"/>
                <a:gd name="T104" fmla="*/ 1985 w 2048"/>
                <a:gd name="T105" fmla="*/ 183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8" h="2048">
                  <a:moveTo>
                    <a:pt x="1985" y="1055"/>
                  </a:moveTo>
                  <a:cubicBezTo>
                    <a:pt x="1923" y="1055"/>
                    <a:pt x="1923" y="1055"/>
                    <a:pt x="1923" y="1055"/>
                  </a:cubicBezTo>
                  <a:cubicBezTo>
                    <a:pt x="1923" y="993"/>
                    <a:pt x="1923" y="993"/>
                    <a:pt x="1923" y="993"/>
                  </a:cubicBezTo>
                  <a:cubicBezTo>
                    <a:pt x="1985" y="993"/>
                    <a:pt x="1985" y="993"/>
                    <a:pt x="1985" y="993"/>
                  </a:cubicBezTo>
                  <a:lnTo>
                    <a:pt x="1985" y="1055"/>
                  </a:lnTo>
                  <a:close/>
                  <a:moveTo>
                    <a:pt x="1954" y="1985"/>
                  </a:moveTo>
                  <a:cubicBezTo>
                    <a:pt x="1937" y="1985"/>
                    <a:pt x="1923" y="1971"/>
                    <a:pt x="1923" y="1954"/>
                  </a:cubicBezTo>
                  <a:cubicBezTo>
                    <a:pt x="1923" y="1937"/>
                    <a:pt x="1937" y="1923"/>
                    <a:pt x="1954" y="1923"/>
                  </a:cubicBezTo>
                  <a:cubicBezTo>
                    <a:pt x="1971" y="1923"/>
                    <a:pt x="1985" y="1937"/>
                    <a:pt x="1985" y="1954"/>
                  </a:cubicBezTo>
                  <a:cubicBezTo>
                    <a:pt x="1985" y="1971"/>
                    <a:pt x="1971" y="1985"/>
                    <a:pt x="1954" y="1985"/>
                  </a:cubicBezTo>
                  <a:close/>
                  <a:moveTo>
                    <a:pt x="1659" y="1659"/>
                  </a:moveTo>
                  <a:cubicBezTo>
                    <a:pt x="1513" y="1805"/>
                    <a:pt x="1322" y="1896"/>
                    <a:pt x="1118" y="1918"/>
                  </a:cubicBezTo>
                  <a:cubicBezTo>
                    <a:pt x="1118" y="1860"/>
                    <a:pt x="1118" y="1860"/>
                    <a:pt x="1118" y="1860"/>
                  </a:cubicBezTo>
                  <a:cubicBezTo>
                    <a:pt x="930" y="1860"/>
                    <a:pt x="930" y="1860"/>
                    <a:pt x="930" y="1860"/>
                  </a:cubicBezTo>
                  <a:cubicBezTo>
                    <a:pt x="930" y="1918"/>
                    <a:pt x="930" y="1918"/>
                    <a:pt x="930" y="1918"/>
                  </a:cubicBezTo>
                  <a:cubicBezTo>
                    <a:pt x="726" y="1896"/>
                    <a:pt x="535" y="1805"/>
                    <a:pt x="389" y="1659"/>
                  </a:cubicBezTo>
                  <a:cubicBezTo>
                    <a:pt x="243" y="1513"/>
                    <a:pt x="152" y="1322"/>
                    <a:pt x="130" y="1118"/>
                  </a:cubicBezTo>
                  <a:cubicBezTo>
                    <a:pt x="188" y="1118"/>
                    <a:pt x="188" y="1118"/>
                    <a:pt x="188" y="1118"/>
                  </a:cubicBezTo>
                  <a:cubicBezTo>
                    <a:pt x="188" y="930"/>
                    <a:pt x="188" y="930"/>
                    <a:pt x="188" y="930"/>
                  </a:cubicBezTo>
                  <a:cubicBezTo>
                    <a:pt x="130" y="930"/>
                    <a:pt x="130" y="930"/>
                    <a:pt x="130" y="930"/>
                  </a:cubicBezTo>
                  <a:cubicBezTo>
                    <a:pt x="152" y="726"/>
                    <a:pt x="243" y="535"/>
                    <a:pt x="389" y="389"/>
                  </a:cubicBezTo>
                  <a:cubicBezTo>
                    <a:pt x="535" y="243"/>
                    <a:pt x="726" y="152"/>
                    <a:pt x="930" y="130"/>
                  </a:cubicBezTo>
                  <a:cubicBezTo>
                    <a:pt x="930" y="188"/>
                    <a:pt x="930" y="188"/>
                    <a:pt x="930" y="188"/>
                  </a:cubicBezTo>
                  <a:cubicBezTo>
                    <a:pt x="1118" y="188"/>
                    <a:pt x="1118" y="188"/>
                    <a:pt x="1118" y="188"/>
                  </a:cubicBezTo>
                  <a:cubicBezTo>
                    <a:pt x="1118" y="130"/>
                    <a:pt x="1118" y="130"/>
                    <a:pt x="1118" y="130"/>
                  </a:cubicBezTo>
                  <a:cubicBezTo>
                    <a:pt x="1322" y="152"/>
                    <a:pt x="1513" y="243"/>
                    <a:pt x="1659" y="389"/>
                  </a:cubicBezTo>
                  <a:cubicBezTo>
                    <a:pt x="1805" y="535"/>
                    <a:pt x="1896" y="726"/>
                    <a:pt x="1918" y="930"/>
                  </a:cubicBezTo>
                  <a:cubicBezTo>
                    <a:pt x="1860" y="930"/>
                    <a:pt x="1860" y="930"/>
                    <a:pt x="1860" y="930"/>
                  </a:cubicBezTo>
                  <a:cubicBezTo>
                    <a:pt x="1860" y="1118"/>
                    <a:pt x="1860" y="1118"/>
                    <a:pt x="1860" y="1118"/>
                  </a:cubicBezTo>
                  <a:cubicBezTo>
                    <a:pt x="1918" y="1118"/>
                    <a:pt x="1918" y="1118"/>
                    <a:pt x="1918" y="1118"/>
                  </a:cubicBezTo>
                  <a:cubicBezTo>
                    <a:pt x="1896" y="1322"/>
                    <a:pt x="1805" y="1513"/>
                    <a:pt x="1659" y="1659"/>
                  </a:cubicBezTo>
                  <a:close/>
                  <a:moveTo>
                    <a:pt x="1055" y="1985"/>
                  </a:moveTo>
                  <a:cubicBezTo>
                    <a:pt x="993" y="1985"/>
                    <a:pt x="993" y="1985"/>
                    <a:pt x="993" y="1985"/>
                  </a:cubicBezTo>
                  <a:cubicBezTo>
                    <a:pt x="993" y="1923"/>
                    <a:pt x="993" y="1923"/>
                    <a:pt x="993" y="1923"/>
                  </a:cubicBezTo>
                  <a:cubicBezTo>
                    <a:pt x="1055" y="1923"/>
                    <a:pt x="1055" y="1923"/>
                    <a:pt x="1055" y="1923"/>
                  </a:cubicBezTo>
                  <a:lnTo>
                    <a:pt x="1055" y="1985"/>
                  </a:lnTo>
                  <a:close/>
                  <a:moveTo>
                    <a:pt x="94" y="1985"/>
                  </a:moveTo>
                  <a:cubicBezTo>
                    <a:pt x="77" y="1985"/>
                    <a:pt x="63" y="1971"/>
                    <a:pt x="63" y="1954"/>
                  </a:cubicBezTo>
                  <a:cubicBezTo>
                    <a:pt x="63" y="1937"/>
                    <a:pt x="77" y="1923"/>
                    <a:pt x="94" y="1923"/>
                  </a:cubicBezTo>
                  <a:cubicBezTo>
                    <a:pt x="111" y="1923"/>
                    <a:pt x="125" y="1937"/>
                    <a:pt x="125" y="1954"/>
                  </a:cubicBezTo>
                  <a:cubicBezTo>
                    <a:pt x="125" y="1971"/>
                    <a:pt x="111" y="1985"/>
                    <a:pt x="94" y="1985"/>
                  </a:cubicBezTo>
                  <a:close/>
                  <a:moveTo>
                    <a:pt x="63" y="993"/>
                  </a:moveTo>
                  <a:cubicBezTo>
                    <a:pt x="125" y="993"/>
                    <a:pt x="125" y="993"/>
                    <a:pt x="125" y="993"/>
                  </a:cubicBezTo>
                  <a:cubicBezTo>
                    <a:pt x="125" y="1055"/>
                    <a:pt x="125" y="1055"/>
                    <a:pt x="125" y="1055"/>
                  </a:cubicBezTo>
                  <a:cubicBezTo>
                    <a:pt x="63" y="1055"/>
                    <a:pt x="63" y="1055"/>
                    <a:pt x="63" y="1055"/>
                  </a:cubicBezTo>
                  <a:lnTo>
                    <a:pt x="63" y="993"/>
                  </a:lnTo>
                  <a:close/>
                  <a:moveTo>
                    <a:pt x="94" y="63"/>
                  </a:moveTo>
                  <a:cubicBezTo>
                    <a:pt x="111" y="63"/>
                    <a:pt x="125" y="77"/>
                    <a:pt x="125" y="94"/>
                  </a:cubicBezTo>
                  <a:cubicBezTo>
                    <a:pt x="125" y="111"/>
                    <a:pt x="111" y="125"/>
                    <a:pt x="94" y="125"/>
                  </a:cubicBezTo>
                  <a:cubicBezTo>
                    <a:pt x="77" y="125"/>
                    <a:pt x="63" y="111"/>
                    <a:pt x="63" y="94"/>
                  </a:cubicBezTo>
                  <a:cubicBezTo>
                    <a:pt x="63" y="77"/>
                    <a:pt x="77" y="63"/>
                    <a:pt x="94" y="63"/>
                  </a:cubicBezTo>
                  <a:close/>
                  <a:moveTo>
                    <a:pt x="993" y="63"/>
                  </a:moveTo>
                  <a:cubicBezTo>
                    <a:pt x="1055" y="63"/>
                    <a:pt x="1055" y="63"/>
                    <a:pt x="1055" y="63"/>
                  </a:cubicBezTo>
                  <a:cubicBezTo>
                    <a:pt x="1055" y="125"/>
                    <a:pt x="1055" y="125"/>
                    <a:pt x="1055" y="125"/>
                  </a:cubicBezTo>
                  <a:cubicBezTo>
                    <a:pt x="993" y="125"/>
                    <a:pt x="993" y="125"/>
                    <a:pt x="993" y="125"/>
                  </a:cubicBezTo>
                  <a:lnTo>
                    <a:pt x="993" y="63"/>
                  </a:lnTo>
                  <a:close/>
                  <a:moveTo>
                    <a:pt x="1954" y="63"/>
                  </a:moveTo>
                  <a:cubicBezTo>
                    <a:pt x="1971" y="63"/>
                    <a:pt x="1985" y="77"/>
                    <a:pt x="1985" y="94"/>
                  </a:cubicBezTo>
                  <a:cubicBezTo>
                    <a:pt x="1985" y="111"/>
                    <a:pt x="1971" y="125"/>
                    <a:pt x="1954" y="125"/>
                  </a:cubicBezTo>
                  <a:cubicBezTo>
                    <a:pt x="1937" y="125"/>
                    <a:pt x="1923" y="111"/>
                    <a:pt x="1923" y="94"/>
                  </a:cubicBezTo>
                  <a:cubicBezTo>
                    <a:pt x="1923" y="77"/>
                    <a:pt x="1937" y="63"/>
                    <a:pt x="1954" y="63"/>
                  </a:cubicBezTo>
                  <a:close/>
                  <a:moveTo>
                    <a:pt x="1985" y="183"/>
                  </a:moveTo>
                  <a:cubicBezTo>
                    <a:pt x="2022" y="170"/>
                    <a:pt x="2048" y="135"/>
                    <a:pt x="2048" y="94"/>
                  </a:cubicBezTo>
                  <a:cubicBezTo>
                    <a:pt x="2048" y="42"/>
                    <a:pt x="2006" y="0"/>
                    <a:pt x="1954" y="0"/>
                  </a:cubicBezTo>
                  <a:cubicBezTo>
                    <a:pt x="1902" y="0"/>
                    <a:pt x="1860" y="42"/>
                    <a:pt x="1860" y="94"/>
                  </a:cubicBezTo>
                  <a:cubicBezTo>
                    <a:pt x="1860" y="135"/>
                    <a:pt x="1886" y="170"/>
                    <a:pt x="1923" y="183"/>
                  </a:cubicBezTo>
                  <a:cubicBezTo>
                    <a:pt x="1923" y="682"/>
                    <a:pt x="1923" y="682"/>
                    <a:pt x="1923" y="682"/>
                  </a:cubicBezTo>
                  <a:cubicBezTo>
                    <a:pt x="1875" y="557"/>
                    <a:pt x="1801" y="441"/>
                    <a:pt x="1704" y="344"/>
                  </a:cubicBezTo>
                  <a:cubicBezTo>
                    <a:pt x="1546" y="186"/>
                    <a:pt x="1339" y="89"/>
                    <a:pt x="1118" y="67"/>
                  </a:cubicBezTo>
                  <a:cubicBezTo>
                    <a:pt x="1118" y="0"/>
                    <a:pt x="1118" y="0"/>
                    <a:pt x="1118" y="0"/>
                  </a:cubicBezTo>
                  <a:cubicBezTo>
                    <a:pt x="930" y="0"/>
                    <a:pt x="930" y="0"/>
                    <a:pt x="930" y="0"/>
                  </a:cubicBezTo>
                  <a:cubicBezTo>
                    <a:pt x="930" y="67"/>
                    <a:pt x="930" y="67"/>
                    <a:pt x="930" y="67"/>
                  </a:cubicBezTo>
                  <a:cubicBezTo>
                    <a:pt x="709" y="89"/>
                    <a:pt x="502" y="186"/>
                    <a:pt x="344" y="344"/>
                  </a:cubicBezTo>
                  <a:cubicBezTo>
                    <a:pt x="247" y="441"/>
                    <a:pt x="173" y="557"/>
                    <a:pt x="125" y="682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62" y="170"/>
                    <a:pt x="188" y="135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35"/>
                    <a:pt x="26" y="170"/>
                    <a:pt x="63" y="183"/>
                  </a:cubicBezTo>
                  <a:cubicBezTo>
                    <a:pt x="63" y="930"/>
                    <a:pt x="63" y="930"/>
                    <a:pt x="63" y="930"/>
                  </a:cubicBezTo>
                  <a:cubicBezTo>
                    <a:pt x="0" y="930"/>
                    <a:pt x="0" y="930"/>
                    <a:pt x="0" y="930"/>
                  </a:cubicBezTo>
                  <a:cubicBezTo>
                    <a:pt x="0" y="1118"/>
                    <a:pt x="0" y="1118"/>
                    <a:pt x="0" y="1118"/>
                  </a:cubicBezTo>
                  <a:cubicBezTo>
                    <a:pt x="63" y="1118"/>
                    <a:pt x="63" y="1118"/>
                    <a:pt x="63" y="1118"/>
                  </a:cubicBezTo>
                  <a:cubicBezTo>
                    <a:pt x="63" y="1865"/>
                    <a:pt x="63" y="1865"/>
                    <a:pt x="63" y="1865"/>
                  </a:cubicBezTo>
                  <a:cubicBezTo>
                    <a:pt x="26" y="1878"/>
                    <a:pt x="0" y="1913"/>
                    <a:pt x="0" y="1954"/>
                  </a:cubicBezTo>
                  <a:cubicBezTo>
                    <a:pt x="0" y="2006"/>
                    <a:pt x="42" y="2048"/>
                    <a:pt x="94" y="2048"/>
                  </a:cubicBezTo>
                  <a:cubicBezTo>
                    <a:pt x="146" y="2048"/>
                    <a:pt x="188" y="2006"/>
                    <a:pt x="188" y="1954"/>
                  </a:cubicBezTo>
                  <a:cubicBezTo>
                    <a:pt x="188" y="1913"/>
                    <a:pt x="162" y="1878"/>
                    <a:pt x="125" y="1865"/>
                  </a:cubicBezTo>
                  <a:cubicBezTo>
                    <a:pt x="125" y="1366"/>
                    <a:pt x="125" y="1366"/>
                    <a:pt x="125" y="1366"/>
                  </a:cubicBezTo>
                  <a:cubicBezTo>
                    <a:pt x="173" y="1491"/>
                    <a:pt x="247" y="1607"/>
                    <a:pt x="344" y="1704"/>
                  </a:cubicBezTo>
                  <a:cubicBezTo>
                    <a:pt x="502" y="1862"/>
                    <a:pt x="709" y="1959"/>
                    <a:pt x="930" y="1981"/>
                  </a:cubicBezTo>
                  <a:cubicBezTo>
                    <a:pt x="930" y="2048"/>
                    <a:pt x="930" y="2048"/>
                    <a:pt x="930" y="2048"/>
                  </a:cubicBezTo>
                  <a:cubicBezTo>
                    <a:pt x="1118" y="2048"/>
                    <a:pt x="1118" y="2048"/>
                    <a:pt x="1118" y="2048"/>
                  </a:cubicBezTo>
                  <a:cubicBezTo>
                    <a:pt x="1118" y="1981"/>
                    <a:pt x="1118" y="1981"/>
                    <a:pt x="1118" y="1981"/>
                  </a:cubicBezTo>
                  <a:cubicBezTo>
                    <a:pt x="1339" y="1959"/>
                    <a:pt x="1546" y="1862"/>
                    <a:pt x="1704" y="1704"/>
                  </a:cubicBezTo>
                  <a:cubicBezTo>
                    <a:pt x="1801" y="1607"/>
                    <a:pt x="1875" y="1491"/>
                    <a:pt x="1923" y="1366"/>
                  </a:cubicBezTo>
                  <a:cubicBezTo>
                    <a:pt x="1923" y="1865"/>
                    <a:pt x="1923" y="1865"/>
                    <a:pt x="1923" y="1865"/>
                  </a:cubicBezTo>
                  <a:cubicBezTo>
                    <a:pt x="1886" y="1878"/>
                    <a:pt x="1860" y="1913"/>
                    <a:pt x="1860" y="1954"/>
                  </a:cubicBezTo>
                  <a:cubicBezTo>
                    <a:pt x="1860" y="2006"/>
                    <a:pt x="1902" y="2048"/>
                    <a:pt x="1954" y="2048"/>
                  </a:cubicBezTo>
                  <a:cubicBezTo>
                    <a:pt x="2006" y="2048"/>
                    <a:pt x="2048" y="2006"/>
                    <a:pt x="2048" y="1954"/>
                  </a:cubicBezTo>
                  <a:cubicBezTo>
                    <a:pt x="2048" y="1913"/>
                    <a:pt x="2022" y="1878"/>
                    <a:pt x="1985" y="1865"/>
                  </a:cubicBezTo>
                  <a:cubicBezTo>
                    <a:pt x="1985" y="1118"/>
                    <a:pt x="1985" y="1118"/>
                    <a:pt x="1985" y="1118"/>
                  </a:cubicBezTo>
                  <a:cubicBezTo>
                    <a:pt x="2048" y="1118"/>
                    <a:pt x="2048" y="1118"/>
                    <a:pt x="2048" y="1118"/>
                  </a:cubicBezTo>
                  <a:cubicBezTo>
                    <a:pt x="2048" y="930"/>
                    <a:pt x="2048" y="930"/>
                    <a:pt x="2048" y="930"/>
                  </a:cubicBezTo>
                  <a:cubicBezTo>
                    <a:pt x="1985" y="930"/>
                    <a:pt x="1985" y="930"/>
                    <a:pt x="1985" y="930"/>
                  </a:cubicBezTo>
                  <a:cubicBezTo>
                    <a:pt x="1985" y="183"/>
                    <a:pt x="1985" y="183"/>
                    <a:pt x="1985" y="1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68152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0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0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9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1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4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A4C25-DA16-4F03-8415-3AF55BF54E9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07A4B-34AE-4E6C-AD74-7DB0E0437C32}" type="slidenum">
              <a:rPr lang="en-US" smtClean="0"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D4FA5B-5016-41ED-9517-502961E46CCE}"/>
              </a:ext>
            </a:extLst>
          </p:cNvPr>
          <p:cNvGrpSpPr/>
          <p:nvPr userDrawn="1"/>
        </p:nvGrpSpPr>
        <p:grpSpPr>
          <a:xfrm>
            <a:off x="1" y="283178"/>
            <a:ext cx="1643379" cy="1214438"/>
            <a:chOff x="1" y="261258"/>
            <a:chExt cx="2191172" cy="16192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46C63F-E1B9-42DA-AF5F-F8B01D4E62FE}"/>
                </a:ext>
              </a:extLst>
            </p:cNvPr>
            <p:cNvGrpSpPr/>
            <p:nvPr userDrawn="1"/>
          </p:nvGrpSpPr>
          <p:grpSpPr>
            <a:xfrm rot="5400000">
              <a:off x="-81415" y="342674"/>
              <a:ext cx="1619251" cy="1456419"/>
              <a:chOff x="-14288" y="88900"/>
              <a:chExt cx="1619251" cy="1831976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37" name="Freeform 87">
                <a:extLst>
                  <a:ext uri="{FF2B5EF4-FFF2-40B4-BE49-F238E27FC236}">
                    <a16:creationId xmlns:a16="http://schemas.microsoft.com/office/drawing/2014/main" id="{44020340-1286-4352-9D48-6B4E135D87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8375" y="1100138"/>
                <a:ext cx="636588" cy="820738"/>
              </a:xfrm>
              <a:custGeom>
                <a:avLst/>
                <a:gdLst>
                  <a:gd name="T0" fmla="*/ 205 w 282"/>
                  <a:gd name="T1" fmla="*/ 0 h 281"/>
                  <a:gd name="T2" fmla="*/ 129 w 282"/>
                  <a:gd name="T3" fmla="*/ 64 h 281"/>
                  <a:gd name="T4" fmla="*/ 77 w 282"/>
                  <a:gd name="T5" fmla="*/ 64 h 281"/>
                  <a:gd name="T6" fmla="*/ 0 w 282"/>
                  <a:gd name="T7" fmla="*/ 140 h 281"/>
                  <a:gd name="T8" fmla="*/ 0 w 282"/>
                  <a:gd name="T9" fmla="*/ 281 h 281"/>
                  <a:gd name="T10" fmla="*/ 26 w 282"/>
                  <a:gd name="T11" fmla="*/ 281 h 281"/>
                  <a:gd name="T12" fmla="*/ 26 w 282"/>
                  <a:gd name="T13" fmla="*/ 140 h 281"/>
                  <a:gd name="T14" fmla="*/ 77 w 282"/>
                  <a:gd name="T15" fmla="*/ 89 h 281"/>
                  <a:gd name="T16" fmla="*/ 129 w 282"/>
                  <a:gd name="T17" fmla="*/ 89 h 281"/>
                  <a:gd name="T18" fmla="*/ 205 w 282"/>
                  <a:gd name="T19" fmla="*/ 153 h 281"/>
                  <a:gd name="T20" fmla="*/ 282 w 282"/>
                  <a:gd name="T21" fmla="*/ 76 h 281"/>
                  <a:gd name="T22" fmla="*/ 205 w 282"/>
                  <a:gd name="T23" fmla="*/ 0 h 281"/>
                  <a:gd name="T24" fmla="*/ 205 w 282"/>
                  <a:gd name="T25" fmla="*/ 128 h 281"/>
                  <a:gd name="T26" fmla="*/ 154 w 282"/>
                  <a:gd name="T27" fmla="*/ 76 h 281"/>
                  <a:gd name="T28" fmla="*/ 205 w 282"/>
                  <a:gd name="T29" fmla="*/ 25 h 281"/>
                  <a:gd name="T30" fmla="*/ 256 w 282"/>
                  <a:gd name="T31" fmla="*/ 76 h 281"/>
                  <a:gd name="T32" fmla="*/ 205 w 282"/>
                  <a:gd name="T33" fmla="*/ 128 h 281"/>
                  <a:gd name="T34" fmla="*/ 205 w 282"/>
                  <a:gd name="T35" fmla="*/ 128 h 281"/>
                  <a:gd name="T36" fmla="*/ 205 w 282"/>
                  <a:gd name="T37" fmla="*/ 12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2" h="281">
                    <a:moveTo>
                      <a:pt x="205" y="0"/>
                    </a:moveTo>
                    <a:cubicBezTo>
                      <a:pt x="167" y="0"/>
                      <a:pt x="135" y="27"/>
                      <a:pt x="1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35" y="64"/>
                      <a:pt x="0" y="98"/>
                      <a:pt x="0" y="140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6" y="281"/>
                      <a:pt x="26" y="281"/>
                      <a:pt x="26" y="281"/>
                    </a:cubicBezTo>
                    <a:cubicBezTo>
                      <a:pt x="26" y="140"/>
                      <a:pt x="26" y="140"/>
                      <a:pt x="26" y="140"/>
                    </a:cubicBezTo>
                    <a:cubicBezTo>
                      <a:pt x="26" y="112"/>
                      <a:pt x="49" y="89"/>
                      <a:pt x="77" y="89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35" y="125"/>
                      <a:pt x="167" y="153"/>
                      <a:pt x="205" y="153"/>
                    </a:cubicBezTo>
                    <a:cubicBezTo>
                      <a:pt x="247" y="153"/>
                      <a:pt x="282" y="119"/>
                      <a:pt x="282" y="76"/>
                    </a:cubicBezTo>
                    <a:cubicBezTo>
                      <a:pt x="282" y="34"/>
                      <a:pt x="247" y="0"/>
                      <a:pt x="205" y="0"/>
                    </a:cubicBezTo>
                    <a:close/>
                    <a:moveTo>
                      <a:pt x="205" y="128"/>
                    </a:moveTo>
                    <a:cubicBezTo>
                      <a:pt x="177" y="128"/>
                      <a:pt x="154" y="105"/>
                      <a:pt x="154" y="76"/>
                    </a:cubicBezTo>
                    <a:cubicBezTo>
                      <a:pt x="154" y="48"/>
                      <a:pt x="177" y="25"/>
                      <a:pt x="205" y="25"/>
                    </a:cubicBezTo>
                    <a:cubicBezTo>
                      <a:pt x="233" y="25"/>
                      <a:pt x="256" y="48"/>
                      <a:pt x="256" y="76"/>
                    </a:cubicBezTo>
                    <a:cubicBezTo>
                      <a:pt x="256" y="105"/>
                      <a:pt x="233" y="128"/>
                      <a:pt x="205" y="128"/>
                    </a:cubicBezTo>
                    <a:close/>
                    <a:moveTo>
                      <a:pt x="205" y="128"/>
                    </a:moveTo>
                    <a:cubicBezTo>
                      <a:pt x="205" y="128"/>
                      <a:pt x="205" y="128"/>
                      <a:pt x="205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88">
                <a:extLst>
                  <a:ext uri="{FF2B5EF4-FFF2-40B4-BE49-F238E27FC236}">
                    <a16:creationId xmlns:a16="http://schemas.microsoft.com/office/drawing/2014/main" id="{643F9EFC-2B5E-4A3B-BAEC-A660D53707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912" y="314325"/>
                <a:ext cx="635000" cy="1606550"/>
              </a:xfrm>
              <a:custGeom>
                <a:avLst/>
                <a:gdLst>
                  <a:gd name="T0" fmla="*/ 204 w 281"/>
                  <a:gd name="T1" fmla="*/ 77 h 550"/>
                  <a:gd name="T2" fmla="*/ 153 w 281"/>
                  <a:gd name="T3" fmla="*/ 77 h 550"/>
                  <a:gd name="T4" fmla="*/ 76 w 281"/>
                  <a:gd name="T5" fmla="*/ 0 h 550"/>
                  <a:gd name="T6" fmla="*/ 0 w 281"/>
                  <a:gd name="T7" fmla="*/ 77 h 550"/>
                  <a:gd name="T8" fmla="*/ 76 w 281"/>
                  <a:gd name="T9" fmla="*/ 153 h 550"/>
                  <a:gd name="T10" fmla="*/ 149 w 281"/>
                  <a:gd name="T11" fmla="*/ 102 h 550"/>
                  <a:gd name="T12" fmla="*/ 204 w 281"/>
                  <a:gd name="T13" fmla="*/ 102 h 550"/>
                  <a:gd name="T14" fmla="*/ 256 w 281"/>
                  <a:gd name="T15" fmla="*/ 153 h 550"/>
                  <a:gd name="T16" fmla="*/ 256 w 281"/>
                  <a:gd name="T17" fmla="*/ 550 h 550"/>
                  <a:gd name="T18" fmla="*/ 281 w 281"/>
                  <a:gd name="T19" fmla="*/ 550 h 550"/>
                  <a:gd name="T20" fmla="*/ 281 w 281"/>
                  <a:gd name="T21" fmla="*/ 153 h 550"/>
                  <a:gd name="T22" fmla="*/ 204 w 281"/>
                  <a:gd name="T23" fmla="*/ 77 h 550"/>
                  <a:gd name="T24" fmla="*/ 76 w 281"/>
                  <a:gd name="T25" fmla="*/ 128 h 550"/>
                  <a:gd name="T26" fmla="*/ 25 w 281"/>
                  <a:gd name="T27" fmla="*/ 77 h 550"/>
                  <a:gd name="T28" fmla="*/ 76 w 281"/>
                  <a:gd name="T29" fmla="*/ 25 h 550"/>
                  <a:gd name="T30" fmla="*/ 128 w 281"/>
                  <a:gd name="T31" fmla="*/ 77 h 550"/>
                  <a:gd name="T32" fmla="*/ 76 w 281"/>
                  <a:gd name="T33" fmla="*/ 128 h 550"/>
                  <a:gd name="T34" fmla="*/ 76 w 281"/>
                  <a:gd name="T35" fmla="*/ 128 h 550"/>
                  <a:gd name="T36" fmla="*/ 76 w 281"/>
                  <a:gd name="T37" fmla="*/ 128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1" h="550">
                    <a:moveTo>
                      <a:pt x="204" y="77"/>
                    </a:moveTo>
                    <a:cubicBezTo>
                      <a:pt x="153" y="77"/>
                      <a:pt x="153" y="77"/>
                      <a:pt x="153" y="77"/>
                    </a:cubicBezTo>
                    <a:cubicBezTo>
                      <a:pt x="153" y="34"/>
                      <a:pt x="119" y="0"/>
                      <a:pt x="76" y="0"/>
                    </a:cubicBezTo>
                    <a:cubicBezTo>
                      <a:pt x="34" y="0"/>
                      <a:pt x="0" y="34"/>
                      <a:pt x="0" y="77"/>
                    </a:cubicBezTo>
                    <a:cubicBezTo>
                      <a:pt x="0" y="119"/>
                      <a:pt x="34" y="153"/>
                      <a:pt x="76" y="153"/>
                    </a:cubicBezTo>
                    <a:cubicBezTo>
                      <a:pt x="110" y="153"/>
                      <a:pt x="138" y="132"/>
                      <a:pt x="149" y="102"/>
                    </a:cubicBezTo>
                    <a:cubicBezTo>
                      <a:pt x="204" y="102"/>
                      <a:pt x="204" y="102"/>
                      <a:pt x="204" y="102"/>
                    </a:cubicBezTo>
                    <a:cubicBezTo>
                      <a:pt x="233" y="102"/>
                      <a:pt x="256" y="125"/>
                      <a:pt x="256" y="153"/>
                    </a:cubicBezTo>
                    <a:cubicBezTo>
                      <a:pt x="256" y="550"/>
                      <a:pt x="256" y="550"/>
                      <a:pt x="256" y="550"/>
                    </a:cubicBezTo>
                    <a:cubicBezTo>
                      <a:pt x="281" y="550"/>
                      <a:pt x="281" y="550"/>
                      <a:pt x="281" y="550"/>
                    </a:cubicBezTo>
                    <a:cubicBezTo>
                      <a:pt x="281" y="153"/>
                      <a:pt x="281" y="153"/>
                      <a:pt x="281" y="153"/>
                    </a:cubicBezTo>
                    <a:cubicBezTo>
                      <a:pt x="281" y="111"/>
                      <a:pt x="247" y="77"/>
                      <a:pt x="204" y="77"/>
                    </a:cubicBezTo>
                    <a:close/>
                    <a:moveTo>
                      <a:pt x="76" y="128"/>
                    </a:moveTo>
                    <a:cubicBezTo>
                      <a:pt x="48" y="128"/>
                      <a:pt x="25" y="105"/>
                      <a:pt x="25" y="77"/>
                    </a:cubicBezTo>
                    <a:cubicBezTo>
                      <a:pt x="25" y="48"/>
                      <a:pt x="48" y="25"/>
                      <a:pt x="76" y="25"/>
                    </a:cubicBezTo>
                    <a:cubicBezTo>
                      <a:pt x="105" y="25"/>
                      <a:pt x="128" y="48"/>
                      <a:pt x="128" y="77"/>
                    </a:cubicBezTo>
                    <a:cubicBezTo>
                      <a:pt x="128" y="105"/>
                      <a:pt x="105" y="128"/>
                      <a:pt x="76" y="128"/>
                    </a:cubicBezTo>
                    <a:close/>
                    <a:moveTo>
                      <a:pt x="76" y="128"/>
                    </a:moveTo>
                    <a:cubicBezTo>
                      <a:pt x="76" y="128"/>
                      <a:pt x="76" y="128"/>
                      <a:pt x="76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9" name="Freeform 89">
                <a:extLst>
                  <a:ext uri="{FF2B5EF4-FFF2-40B4-BE49-F238E27FC236}">
                    <a16:creationId xmlns:a16="http://schemas.microsoft.com/office/drawing/2014/main" id="{0FBE6F20-82B0-4F33-9518-E05E964B4C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4288" y="912813"/>
                <a:ext cx="636588" cy="1008063"/>
              </a:xfrm>
              <a:custGeom>
                <a:avLst/>
                <a:gdLst>
                  <a:gd name="T0" fmla="*/ 205 w 282"/>
                  <a:gd name="T1" fmla="*/ 64 h 345"/>
                  <a:gd name="T2" fmla="*/ 152 w 282"/>
                  <a:gd name="T3" fmla="*/ 64 h 345"/>
                  <a:gd name="T4" fmla="*/ 77 w 282"/>
                  <a:gd name="T5" fmla="*/ 0 h 345"/>
                  <a:gd name="T6" fmla="*/ 0 w 282"/>
                  <a:gd name="T7" fmla="*/ 76 h 345"/>
                  <a:gd name="T8" fmla="*/ 77 w 282"/>
                  <a:gd name="T9" fmla="*/ 153 h 345"/>
                  <a:gd name="T10" fmla="*/ 152 w 282"/>
                  <a:gd name="T11" fmla="*/ 89 h 345"/>
                  <a:gd name="T12" fmla="*/ 205 w 282"/>
                  <a:gd name="T13" fmla="*/ 89 h 345"/>
                  <a:gd name="T14" fmla="*/ 256 w 282"/>
                  <a:gd name="T15" fmla="*/ 140 h 345"/>
                  <a:gd name="T16" fmla="*/ 256 w 282"/>
                  <a:gd name="T17" fmla="*/ 345 h 345"/>
                  <a:gd name="T18" fmla="*/ 282 w 282"/>
                  <a:gd name="T19" fmla="*/ 345 h 345"/>
                  <a:gd name="T20" fmla="*/ 282 w 282"/>
                  <a:gd name="T21" fmla="*/ 140 h 345"/>
                  <a:gd name="T22" fmla="*/ 205 w 282"/>
                  <a:gd name="T23" fmla="*/ 64 h 345"/>
                  <a:gd name="T24" fmla="*/ 77 w 282"/>
                  <a:gd name="T25" fmla="*/ 128 h 345"/>
                  <a:gd name="T26" fmla="*/ 26 w 282"/>
                  <a:gd name="T27" fmla="*/ 76 h 345"/>
                  <a:gd name="T28" fmla="*/ 77 w 282"/>
                  <a:gd name="T29" fmla="*/ 25 h 345"/>
                  <a:gd name="T30" fmla="*/ 128 w 282"/>
                  <a:gd name="T31" fmla="*/ 76 h 345"/>
                  <a:gd name="T32" fmla="*/ 77 w 282"/>
                  <a:gd name="T33" fmla="*/ 128 h 345"/>
                  <a:gd name="T34" fmla="*/ 77 w 282"/>
                  <a:gd name="T35" fmla="*/ 128 h 345"/>
                  <a:gd name="T36" fmla="*/ 77 w 282"/>
                  <a:gd name="T37" fmla="*/ 12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2" h="345">
                    <a:moveTo>
                      <a:pt x="205" y="64"/>
                    </a:moveTo>
                    <a:cubicBezTo>
                      <a:pt x="152" y="64"/>
                      <a:pt x="152" y="64"/>
                      <a:pt x="152" y="64"/>
                    </a:cubicBezTo>
                    <a:cubicBezTo>
                      <a:pt x="146" y="27"/>
                      <a:pt x="115" y="0"/>
                      <a:pt x="77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9"/>
                      <a:pt x="34" y="153"/>
                      <a:pt x="77" y="153"/>
                    </a:cubicBezTo>
                    <a:cubicBezTo>
                      <a:pt x="115" y="153"/>
                      <a:pt x="146" y="125"/>
                      <a:pt x="152" y="89"/>
                    </a:cubicBezTo>
                    <a:cubicBezTo>
                      <a:pt x="205" y="89"/>
                      <a:pt x="205" y="89"/>
                      <a:pt x="205" y="89"/>
                    </a:cubicBezTo>
                    <a:cubicBezTo>
                      <a:pt x="233" y="89"/>
                      <a:pt x="256" y="112"/>
                      <a:pt x="256" y="140"/>
                    </a:cubicBezTo>
                    <a:cubicBezTo>
                      <a:pt x="256" y="345"/>
                      <a:pt x="256" y="345"/>
                      <a:pt x="256" y="345"/>
                    </a:cubicBezTo>
                    <a:cubicBezTo>
                      <a:pt x="282" y="345"/>
                      <a:pt x="282" y="345"/>
                      <a:pt x="282" y="345"/>
                    </a:cubicBezTo>
                    <a:cubicBezTo>
                      <a:pt x="282" y="140"/>
                      <a:pt x="282" y="140"/>
                      <a:pt x="282" y="140"/>
                    </a:cubicBezTo>
                    <a:cubicBezTo>
                      <a:pt x="282" y="98"/>
                      <a:pt x="247" y="64"/>
                      <a:pt x="205" y="64"/>
                    </a:cubicBezTo>
                    <a:close/>
                    <a:moveTo>
                      <a:pt x="77" y="128"/>
                    </a:moveTo>
                    <a:cubicBezTo>
                      <a:pt x="49" y="128"/>
                      <a:pt x="26" y="105"/>
                      <a:pt x="26" y="76"/>
                    </a:cubicBezTo>
                    <a:cubicBezTo>
                      <a:pt x="26" y="48"/>
                      <a:pt x="49" y="25"/>
                      <a:pt x="77" y="25"/>
                    </a:cubicBezTo>
                    <a:cubicBezTo>
                      <a:pt x="105" y="25"/>
                      <a:pt x="128" y="48"/>
                      <a:pt x="128" y="76"/>
                    </a:cubicBezTo>
                    <a:cubicBezTo>
                      <a:pt x="128" y="105"/>
                      <a:pt x="105" y="128"/>
                      <a:pt x="77" y="128"/>
                    </a:cubicBezTo>
                    <a:close/>
                    <a:moveTo>
                      <a:pt x="77" y="128"/>
                    </a:moveTo>
                    <a:cubicBezTo>
                      <a:pt x="77" y="128"/>
                      <a:pt x="77" y="128"/>
                      <a:pt x="7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90">
                <a:extLst>
                  <a:ext uri="{FF2B5EF4-FFF2-40B4-BE49-F238E27FC236}">
                    <a16:creationId xmlns:a16="http://schemas.microsoft.com/office/drawing/2014/main" id="{3DD758CE-BB06-4397-80CB-47816B2090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7113" y="88900"/>
                <a:ext cx="577850" cy="935038"/>
              </a:xfrm>
              <a:custGeom>
                <a:avLst/>
                <a:gdLst>
                  <a:gd name="T0" fmla="*/ 62 w 256"/>
                  <a:gd name="T1" fmla="*/ 256 h 320"/>
                  <a:gd name="T2" fmla="*/ 103 w 256"/>
                  <a:gd name="T3" fmla="*/ 256 h 320"/>
                  <a:gd name="T4" fmla="*/ 179 w 256"/>
                  <a:gd name="T5" fmla="*/ 320 h 320"/>
                  <a:gd name="T6" fmla="*/ 256 w 256"/>
                  <a:gd name="T7" fmla="*/ 243 h 320"/>
                  <a:gd name="T8" fmla="*/ 179 w 256"/>
                  <a:gd name="T9" fmla="*/ 166 h 320"/>
                  <a:gd name="T10" fmla="*/ 103 w 256"/>
                  <a:gd name="T11" fmla="*/ 230 h 320"/>
                  <a:gd name="T12" fmla="*/ 62 w 256"/>
                  <a:gd name="T13" fmla="*/ 230 h 320"/>
                  <a:gd name="T14" fmla="*/ 26 w 256"/>
                  <a:gd name="T15" fmla="*/ 194 h 320"/>
                  <a:gd name="T16" fmla="*/ 26 w 256"/>
                  <a:gd name="T17" fmla="*/ 0 h 320"/>
                  <a:gd name="T18" fmla="*/ 0 w 256"/>
                  <a:gd name="T19" fmla="*/ 0 h 320"/>
                  <a:gd name="T20" fmla="*/ 0 w 256"/>
                  <a:gd name="T21" fmla="*/ 194 h 320"/>
                  <a:gd name="T22" fmla="*/ 62 w 256"/>
                  <a:gd name="T23" fmla="*/ 256 h 320"/>
                  <a:gd name="T24" fmla="*/ 179 w 256"/>
                  <a:gd name="T25" fmla="*/ 192 h 320"/>
                  <a:gd name="T26" fmla="*/ 230 w 256"/>
                  <a:gd name="T27" fmla="*/ 243 h 320"/>
                  <a:gd name="T28" fmla="*/ 179 w 256"/>
                  <a:gd name="T29" fmla="*/ 294 h 320"/>
                  <a:gd name="T30" fmla="*/ 128 w 256"/>
                  <a:gd name="T31" fmla="*/ 243 h 320"/>
                  <a:gd name="T32" fmla="*/ 179 w 256"/>
                  <a:gd name="T33" fmla="*/ 192 h 320"/>
                  <a:gd name="T34" fmla="*/ 179 w 256"/>
                  <a:gd name="T35" fmla="*/ 192 h 320"/>
                  <a:gd name="T36" fmla="*/ 179 w 256"/>
                  <a:gd name="T37" fmla="*/ 19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6" h="320">
                    <a:moveTo>
                      <a:pt x="62" y="256"/>
                    </a:moveTo>
                    <a:cubicBezTo>
                      <a:pt x="103" y="256"/>
                      <a:pt x="103" y="256"/>
                      <a:pt x="103" y="256"/>
                    </a:cubicBezTo>
                    <a:cubicBezTo>
                      <a:pt x="109" y="292"/>
                      <a:pt x="141" y="320"/>
                      <a:pt x="179" y="320"/>
                    </a:cubicBezTo>
                    <a:cubicBezTo>
                      <a:pt x="221" y="320"/>
                      <a:pt x="256" y="286"/>
                      <a:pt x="256" y="243"/>
                    </a:cubicBezTo>
                    <a:cubicBezTo>
                      <a:pt x="256" y="201"/>
                      <a:pt x="221" y="166"/>
                      <a:pt x="179" y="166"/>
                    </a:cubicBezTo>
                    <a:cubicBezTo>
                      <a:pt x="141" y="166"/>
                      <a:pt x="109" y="194"/>
                      <a:pt x="103" y="230"/>
                    </a:cubicBezTo>
                    <a:cubicBezTo>
                      <a:pt x="62" y="230"/>
                      <a:pt x="62" y="230"/>
                      <a:pt x="62" y="230"/>
                    </a:cubicBezTo>
                    <a:cubicBezTo>
                      <a:pt x="42" y="230"/>
                      <a:pt x="26" y="214"/>
                      <a:pt x="26" y="19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28"/>
                      <a:pt x="28" y="256"/>
                      <a:pt x="62" y="256"/>
                    </a:cubicBezTo>
                    <a:close/>
                    <a:moveTo>
                      <a:pt x="179" y="192"/>
                    </a:moveTo>
                    <a:cubicBezTo>
                      <a:pt x="207" y="192"/>
                      <a:pt x="230" y="215"/>
                      <a:pt x="230" y="243"/>
                    </a:cubicBezTo>
                    <a:cubicBezTo>
                      <a:pt x="230" y="271"/>
                      <a:pt x="207" y="294"/>
                      <a:pt x="179" y="294"/>
                    </a:cubicBezTo>
                    <a:cubicBezTo>
                      <a:pt x="151" y="294"/>
                      <a:pt x="128" y="271"/>
                      <a:pt x="128" y="243"/>
                    </a:cubicBezTo>
                    <a:cubicBezTo>
                      <a:pt x="128" y="215"/>
                      <a:pt x="151" y="192"/>
                      <a:pt x="179" y="192"/>
                    </a:cubicBezTo>
                    <a:close/>
                    <a:moveTo>
                      <a:pt x="179" y="192"/>
                    </a:moveTo>
                    <a:cubicBezTo>
                      <a:pt x="179" y="192"/>
                      <a:pt x="179" y="192"/>
                      <a:pt x="179" y="1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6" name="Freeform 90">
              <a:extLst>
                <a:ext uri="{FF2B5EF4-FFF2-40B4-BE49-F238E27FC236}">
                  <a16:creationId xmlns:a16="http://schemas.microsoft.com/office/drawing/2014/main" id="{D508979B-E390-4564-8295-999520709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16200000">
              <a:off x="1530571" y="699205"/>
              <a:ext cx="577850" cy="743355"/>
            </a:xfrm>
            <a:custGeom>
              <a:avLst/>
              <a:gdLst>
                <a:gd name="T0" fmla="*/ 62 w 256"/>
                <a:gd name="T1" fmla="*/ 256 h 320"/>
                <a:gd name="T2" fmla="*/ 103 w 256"/>
                <a:gd name="T3" fmla="*/ 256 h 320"/>
                <a:gd name="T4" fmla="*/ 179 w 256"/>
                <a:gd name="T5" fmla="*/ 320 h 320"/>
                <a:gd name="T6" fmla="*/ 256 w 256"/>
                <a:gd name="T7" fmla="*/ 243 h 320"/>
                <a:gd name="T8" fmla="*/ 179 w 256"/>
                <a:gd name="T9" fmla="*/ 166 h 320"/>
                <a:gd name="T10" fmla="*/ 103 w 256"/>
                <a:gd name="T11" fmla="*/ 230 h 320"/>
                <a:gd name="T12" fmla="*/ 62 w 256"/>
                <a:gd name="T13" fmla="*/ 230 h 320"/>
                <a:gd name="T14" fmla="*/ 26 w 256"/>
                <a:gd name="T15" fmla="*/ 194 h 320"/>
                <a:gd name="T16" fmla="*/ 26 w 256"/>
                <a:gd name="T17" fmla="*/ 0 h 320"/>
                <a:gd name="T18" fmla="*/ 0 w 256"/>
                <a:gd name="T19" fmla="*/ 0 h 320"/>
                <a:gd name="T20" fmla="*/ 0 w 256"/>
                <a:gd name="T21" fmla="*/ 194 h 320"/>
                <a:gd name="T22" fmla="*/ 62 w 256"/>
                <a:gd name="T23" fmla="*/ 256 h 320"/>
                <a:gd name="T24" fmla="*/ 179 w 256"/>
                <a:gd name="T25" fmla="*/ 192 h 320"/>
                <a:gd name="T26" fmla="*/ 230 w 256"/>
                <a:gd name="T27" fmla="*/ 243 h 320"/>
                <a:gd name="T28" fmla="*/ 179 w 256"/>
                <a:gd name="T29" fmla="*/ 294 h 320"/>
                <a:gd name="T30" fmla="*/ 128 w 256"/>
                <a:gd name="T31" fmla="*/ 243 h 320"/>
                <a:gd name="T32" fmla="*/ 179 w 256"/>
                <a:gd name="T33" fmla="*/ 192 h 320"/>
                <a:gd name="T34" fmla="*/ 179 w 256"/>
                <a:gd name="T35" fmla="*/ 192 h 320"/>
                <a:gd name="T36" fmla="*/ 179 w 256"/>
                <a:gd name="T37" fmla="*/ 19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320">
                  <a:moveTo>
                    <a:pt x="62" y="256"/>
                  </a:moveTo>
                  <a:cubicBezTo>
                    <a:pt x="103" y="256"/>
                    <a:pt x="103" y="256"/>
                    <a:pt x="103" y="256"/>
                  </a:cubicBezTo>
                  <a:cubicBezTo>
                    <a:pt x="109" y="292"/>
                    <a:pt x="141" y="320"/>
                    <a:pt x="179" y="320"/>
                  </a:cubicBezTo>
                  <a:cubicBezTo>
                    <a:pt x="221" y="320"/>
                    <a:pt x="256" y="286"/>
                    <a:pt x="256" y="243"/>
                  </a:cubicBezTo>
                  <a:cubicBezTo>
                    <a:pt x="256" y="201"/>
                    <a:pt x="221" y="166"/>
                    <a:pt x="179" y="166"/>
                  </a:cubicBezTo>
                  <a:cubicBezTo>
                    <a:pt x="141" y="166"/>
                    <a:pt x="109" y="194"/>
                    <a:pt x="103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42" y="230"/>
                    <a:pt x="26" y="214"/>
                    <a:pt x="26" y="19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228"/>
                    <a:pt x="28" y="256"/>
                    <a:pt x="62" y="256"/>
                  </a:cubicBezTo>
                  <a:close/>
                  <a:moveTo>
                    <a:pt x="179" y="192"/>
                  </a:moveTo>
                  <a:cubicBezTo>
                    <a:pt x="207" y="192"/>
                    <a:pt x="230" y="215"/>
                    <a:pt x="230" y="243"/>
                  </a:cubicBezTo>
                  <a:cubicBezTo>
                    <a:pt x="230" y="271"/>
                    <a:pt x="207" y="294"/>
                    <a:pt x="179" y="294"/>
                  </a:cubicBezTo>
                  <a:cubicBezTo>
                    <a:pt x="151" y="294"/>
                    <a:pt x="128" y="271"/>
                    <a:pt x="128" y="243"/>
                  </a:cubicBezTo>
                  <a:cubicBezTo>
                    <a:pt x="128" y="215"/>
                    <a:pt x="151" y="192"/>
                    <a:pt x="179" y="192"/>
                  </a:cubicBezTo>
                  <a:close/>
                  <a:moveTo>
                    <a:pt x="179" y="192"/>
                  </a:moveTo>
                  <a:cubicBezTo>
                    <a:pt x="179" y="192"/>
                    <a:pt x="179" y="192"/>
                    <a:pt x="179" y="192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5F7CF2-CD04-4AD0-BD9C-A6176F3F46BB}"/>
              </a:ext>
            </a:extLst>
          </p:cNvPr>
          <p:cNvGrpSpPr/>
          <p:nvPr userDrawn="1"/>
        </p:nvGrpSpPr>
        <p:grpSpPr>
          <a:xfrm>
            <a:off x="7833031" y="4827402"/>
            <a:ext cx="1214438" cy="2039618"/>
            <a:chOff x="10444041" y="4138512"/>
            <a:chExt cx="1619251" cy="27194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6E6B2B-B8D0-4F38-ABD7-136DF4A9D8C0}"/>
                </a:ext>
              </a:extLst>
            </p:cNvPr>
            <p:cNvGrpSpPr/>
            <p:nvPr userDrawn="1"/>
          </p:nvGrpSpPr>
          <p:grpSpPr>
            <a:xfrm>
              <a:off x="10444041" y="5401583"/>
              <a:ext cx="1619251" cy="1456419"/>
              <a:chOff x="-14288" y="88900"/>
              <a:chExt cx="1619251" cy="1831976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44" name="Freeform 87">
                <a:extLst>
                  <a:ext uri="{FF2B5EF4-FFF2-40B4-BE49-F238E27FC236}">
                    <a16:creationId xmlns:a16="http://schemas.microsoft.com/office/drawing/2014/main" id="{3DF25BE6-5BC9-457A-8903-DB13DCC5D3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8375" y="1100138"/>
                <a:ext cx="636588" cy="820738"/>
              </a:xfrm>
              <a:custGeom>
                <a:avLst/>
                <a:gdLst>
                  <a:gd name="T0" fmla="*/ 205 w 282"/>
                  <a:gd name="T1" fmla="*/ 0 h 281"/>
                  <a:gd name="T2" fmla="*/ 129 w 282"/>
                  <a:gd name="T3" fmla="*/ 64 h 281"/>
                  <a:gd name="T4" fmla="*/ 77 w 282"/>
                  <a:gd name="T5" fmla="*/ 64 h 281"/>
                  <a:gd name="T6" fmla="*/ 0 w 282"/>
                  <a:gd name="T7" fmla="*/ 140 h 281"/>
                  <a:gd name="T8" fmla="*/ 0 w 282"/>
                  <a:gd name="T9" fmla="*/ 281 h 281"/>
                  <a:gd name="T10" fmla="*/ 26 w 282"/>
                  <a:gd name="T11" fmla="*/ 281 h 281"/>
                  <a:gd name="T12" fmla="*/ 26 w 282"/>
                  <a:gd name="T13" fmla="*/ 140 h 281"/>
                  <a:gd name="T14" fmla="*/ 77 w 282"/>
                  <a:gd name="T15" fmla="*/ 89 h 281"/>
                  <a:gd name="T16" fmla="*/ 129 w 282"/>
                  <a:gd name="T17" fmla="*/ 89 h 281"/>
                  <a:gd name="T18" fmla="*/ 205 w 282"/>
                  <a:gd name="T19" fmla="*/ 153 h 281"/>
                  <a:gd name="T20" fmla="*/ 282 w 282"/>
                  <a:gd name="T21" fmla="*/ 76 h 281"/>
                  <a:gd name="T22" fmla="*/ 205 w 282"/>
                  <a:gd name="T23" fmla="*/ 0 h 281"/>
                  <a:gd name="T24" fmla="*/ 205 w 282"/>
                  <a:gd name="T25" fmla="*/ 128 h 281"/>
                  <a:gd name="T26" fmla="*/ 154 w 282"/>
                  <a:gd name="T27" fmla="*/ 76 h 281"/>
                  <a:gd name="T28" fmla="*/ 205 w 282"/>
                  <a:gd name="T29" fmla="*/ 25 h 281"/>
                  <a:gd name="T30" fmla="*/ 256 w 282"/>
                  <a:gd name="T31" fmla="*/ 76 h 281"/>
                  <a:gd name="T32" fmla="*/ 205 w 282"/>
                  <a:gd name="T33" fmla="*/ 128 h 281"/>
                  <a:gd name="T34" fmla="*/ 205 w 282"/>
                  <a:gd name="T35" fmla="*/ 128 h 281"/>
                  <a:gd name="T36" fmla="*/ 205 w 282"/>
                  <a:gd name="T37" fmla="*/ 12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2" h="281">
                    <a:moveTo>
                      <a:pt x="205" y="0"/>
                    </a:moveTo>
                    <a:cubicBezTo>
                      <a:pt x="167" y="0"/>
                      <a:pt x="135" y="27"/>
                      <a:pt x="1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35" y="64"/>
                      <a:pt x="0" y="98"/>
                      <a:pt x="0" y="140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6" y="281"/>
                      <a:pt x="26" y="281"/>
                      <a:pt x="26" y="281"/>
                    </a:cubicBezTo>
                    <a:cubicBezTo>
                      <a:pt x="26" y="140"/>
                      <a:pt x="26" y="140"/>
                      <a:pt x="26" y="140"/>
                    </a:cubicBezTo>
                    <a:cubicBezTo>
                      <a:pt x="26" y="112"/>
                      <a:pt x="49" y="89"/>
                      <a:pt x="77" y="89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35" y="125"/>
                      <a:pt x="167" y="153"/>
                      <a:pt x="205" y="153"/>
                    </a:cubicBezTo>
                    <a:cubicBezTo>
                      <a:pt x="247" y="153"/>
                      <a:pt x="282" y="119"/>
                      <a:pt x="282" y="76"/>
                    </a:cubicBezTo>
                    <a:cubicBezTo>
                      <a:pt x="282" y="34"/>
                      <a:pt x="247" y="0"/>
                      <a:pt x="205" y="0"/>
                    </a:cubicBezTo>
                    <a:close/>
                    <a:moveTo>
                      <a:pt x="205" y="128"/>
                    </a:moveTo>
                    <a:cubicBezTo>
                      <a:pt x="177" y="128"/>
                      <a:pt x="154" y="105"/>
                      <a:pt x="154" y="76"/>
                    </a:cubicBezTo>
                    <a:cubicBezTo>
                      <a:pt x="154" y="48"/>
                      <a:pt x="177" y="25"/>
                      <a:pt x="205" y="25"/>
                    </a:cubicBezTo>
                    <a:cubicBezTo>
                      <a:pt x="233" y="25"/>
                      <a:pt x="256" y="48"/>
                      <a:pt x="256" y="76"/>
                    </a:cubicBezTo>
                    <a:cubicBezTo>
                      <a:pt x="256" y="105"/>
                      <a:pt x="233" y="128"/>
                      <a:pt x="205" y="128"/>
                    </a:cubicBezTo>
                    <a:close/>
                    <a:moveTo>
                      <a:pt x="205" y="128"/>
                    </a:moveTo>
                    <a:cubicBezTo>
                      <a:pt x="205" y="128"/>
                      <a:pt x="205" y="128"/>
                      <a:pt x="205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Freeform 88">
                <a:extLst>
                  <a:ext uri="{FF2B5EF4-FFF2-40B4-BE49-F238E27FC236}">
                    <a16:creationId xmlns:a16="http://schemas.microsoft.com/office/drawing/2014/main" id="{4E47E413-8C31-49ED-8A23-B30B3FE485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912" y="314325"/>
                <a:ext cx="635000" cy="1606550"/>
              </a:xfrm>
              <a:custGeom>
                <a:avLst/>
                <a:gdLst>
                  <a:gd name="T0" fmla="*/ 204 w 281"/>
                  <a:gd name="T1" fmla="*/ 77 h 550"/>
                  <a:gd name="T2" fmla="*/ 153 w 281"/>
                  <a:gd name="T3" fmla="*/ 77 h 550"/>
                  <a:gd name="T4" fmla="*/ 76 w 281"/>
                  <a:gd name="T5" fmla="*/ 0 h 550"/>
                  <a:gd name="T6" fmla="*/ 0 w 281"/>
                  <a:gd name="T7" fmla="*/ 77 h 550"/>
                  <a:gd name="T8" fmla="*/ 76 w 281"/>
                  <a:gd name="T9" fmla="*/ 153 h 550"/>
                  <a:gd name="T10" fmla="*/ 149 w 281"/>
                  <a:gd name="T11" fmla="*/ 102 h 550"/>
                  <a:gd name="T12" fmla="*/ 204 w 281"/>
                  <a:gd name="T13" fmla="*/ 102 h 550"/>
                  <a:gd name="T14" fmla="*/ 256 w 281"/>
                  <a:gd name="T15" fmla="*/ 153 h 550"/>
                  <a:gd name="T16" fmla="*/ 256 w 281"/>
                  <a:gd name="T17" fmla="*/ 550 h 550"/>
                  <a:gd name="T18" fmla="*/ 281 w 281"/>
                  <a:gd name="T19" fmla="*/ 550 h 550"/>
                  <a:gd name="T20" fmla="*/ 281 w 281"/>
                  <a:gd name="T21" fmla="*/ 153 h 550"/>
                  <a:gd name="T22" fmla="*/ 204 w 281"/>
                  <a:gd name="T23" fmla="*/ 77 h 550"/>
                  <a:gd name="T24" fmla="*/ 76 w 281"/>
                  <a:gd name="T25" fmla="*/ 128 h 550"/>
                  <a:gd name="T26" fmla="*/ 25 w 281"/>
                  <a:gd name="T27" fmla="*/ 77 h 550"/>
                  <a:gd name="T28" fmla="*/ 76 w 281"/>
                  <a:gd name="T29" fmla="*/ 25 h 550"/>
                  <a:gd name="T30" fmla="*/ 128 w 281"/>
                  <a:gd name="T31" fmla="*/ 77 h 550"/>
                  <a:gd name="T32" fmla="*/ 76 w 281"/>
                  <a:gd name="T33" fmla="*/ 128 h 550"/>
                  <a:gd name="T34" fmla="*/ 76 w 281"/>
                  <a:gd name="T35" fmla="*/ 128 h 550"/>
                  <a:gd name="T36" fmla="*/ 76 w 281"/>
                  <a:gd name="T37" fmla="*/ 128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1" h="550">
                    <a:moveTo>
                      <a:pt x="204" y="77"/>
                    </a:moveTo>
                    <a:cubicBezTo>
                      <a:pt x="153" y="77"/>
                      <a:pt x="153" y="77"/>
                      <a:pt x="153" y="77"/>
                    </a:cubicBezTo>
                    <a:cubicBezTo>
                      <a:pt x="153" y="34"/>
                      <a:pt x="119" y="0"/>
                      <a:pt x="76" y="0"/>
                    </a:cubicBezTo>
                    <a:cubicBezTo>
                      <a:pt x="34" y="0"/>
                      <a:pt x="0" y="34"/>
                      <a:pt x="0" y="77"/>
                    </a:cubicBezTo>
                    <a:cubicBezTo>
                      <a:pt x="0" y="119"/>
                      <a:pt x="34" y="153"/>
                      <a:pt x="76" y="153"/>
                    </a:cubicBezTo>
                    <a:cubicBezTo>
                      <a:pt x="110" y="153"/>
                      <a:pt x="138" y="132"/>
                      <a:pt x="149" y="102"/>
                    </a:cubicBezTo>
                    <a:cubicBezTo>
                      <a:pt x="204" y="102"/>
                      <a:pt x="204" y="102"/>
                      <a:pt x="204" y="102"/>
                    </a:cubicBezTo>
                    <a:cubicBezTo>
                      <a:pt x="233" y="102"/>
                      <a:pt x="256" y="125"/>
                      <a:pt x="256" y="153"/>
                    </a:cubicBezTo>
                    <a:cubicBezTo>
                      <a:pt x="256" y="550"/>
                      <a:pt x="256" y="550"/>
                      <a:pt x="256" y="550"/>
                    </a:cubicBezTo>
                    <a:cubicBezTo>
                      <a:pt x="281" y="550"/>
                      <a:pt x="281" y="550"/>
                      <a:pt x="281" y="550"/>
                    </a:cubicBezTo>
                    <a:cubicBezTo>
                      <a:pt x="281" y="153"/>
                      <a:pt x="281" y="153"/>
                      <a:pt x="281" y="153"/>
                    </a:cubicBezTo>
                    <a:cubicBezTo>
                      <a:pt x="281" y="111"/>
                      <a:pt x="247" y="77"/>
                      <a:pt x="204" y="77"/>
                    </a:cubicBezTo>
                    <a:close/>
                    <a:moveTo>
                      <a:pt x="76" y="128"/>
                    </a:moveTo>
                    <a:cubicBezTo>
                      <a:pt x="48" y="128"/>
                      <a:pt x="25" y="105"/>
                      <a:pt x="25" y="77"/>
                    </a:cubicBezTo>
                    <a:cubicBezTo>
                      <a:pt x="25" y="48"/>
                      <a:pt x="48" y="25"/>
                      <a:pt x="76" y="25"/>
                    </a:cubicBezTo>
                    <a:cubicBezTo>
                      <a:pt x="105" y="25"/>
                      <a:pt x="128" y="48"/>
                      <a:pt x="128" y="77"/>
                    </a:cubicBezTo>
                    <a:cubicBezTo>
                      <a:pt x="128" y="105"/>
                      <a:pt x="105" y="128"/>
                      <a:pt x="76" y="128"/>
                    </a:cubicBezTo>
                    <a:close/>
                    <a:moveTo>
                      <a:pt x="76" y="128"/>
                    </a:moveTo>
                    <a:cubicBezTo>
                      <a:pt x="76" y="128"/>
                      <a:pt x="76" y="128"/>
                      <a:pt x="76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89">
                <a:extLst>
                  <a:ext uri="{FF2B5EF4-FFF2-40B4-BE49-F238E27FC236}">
                    <a16:creationId xmlns:a16="http://schemas.microsoft.com/office/drawing/2014/main" id="{EE2EA16F-6BF0-4F20-990E-B80FDF8FF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4288" y="912813"/>
                <a:ext cx="636588" cy="1008063"/>
              </a:xfrm>
              <a:custGeom>
                <a:avLst/>
                <a:gdLst>
                  <a:gd name="T0" fmla="*/ 205 w 282"/>
                  <a:gd name="T1" fmla="*/ 64 h 345"/>
                  <a:gd name="T2" fmla="*/ 152 w 282"/>
                  <a:gd name="T3" fmla="*/ 64 h 345"/>
                  <a:gd name="T4" fmla="*/ 77 w 282"/>
                  <a:gd name="T5" fmla="*/ 0 h 345"/>
                  <a:gd name="T6" fmla="*/ 0 w 282"/>
                  <a:gd name="T7" fmla="*/ 76 h 345"/>
                  <a:gd name="T8" fmla="*/ 77 w 282"/>
                  <a:gd name="T9" fmla="*/ 153 h 345"/>
                  <a:gd name="T10" fmla="*/ 152 w 282"/>
                  <a:gd name="T11" fmla="*/ 89 h 345"/>
                  <a:gd name="T12" fmla="*/ 205 w 282"/>
                  <a:gd name="T13" fmla="*/ 89 h 345"/>
                  <a:gd name="T14" fmla="*/ 256 w 282"/>
                  <a:gd name="T15" fmla="*/ 140 h 345"/>
                  <a:gd name="T16" fmla="*/ 256 w 282"/>
                  <a:gd name="T17" fmla="*/ 345 h 345"/>
                  <a:gd name="T18" fmla="*/ 282 w 282"/>
                  <a:gd name="T19" fmla="*/ 345 h 345"/>
                  <a:gd name="T20" fmla="*/ 282 w 282"/>
                  <a:gd name="T21" fmla="*/ 140 h 345"/>
                  <a:gd name="T22" fmla="*/ 205 w 282"/>
                  <a:gd name="T23" fmla="*/ 64 h 345"/>
                  <a:gd name="T24" fmla="*/ 77 w 282"/>
                  <a:gd name="T25" fmla="*/ 128 h 345"/>
                  <a:gd name="T26" fmla="*/ 26 w 282"/>
                  <a:gd name="T27" fmla="*/ 76 h 345"/>
                  <a:gd name="T28" fmla="*/ 77 w 282"/>
                  <a:gd name="T29" fmla="*/ 25 h 345"/>
                  <a:gd name="T30" fmla="*/ 128 w 282"/>
                  <a:gd name="T31" fmla="*/ 76 h 345"/>
                  <a:gd name="T32" fmla="*/ 77 w 282"/>
                  <a:gd name="T33" fmla="*/ 128 h 345"/>
                  <a:gd name="T34" fmla="*/ 77 w 282"/>
                  <a:gd name="T35" fmla="*/ 128 h 345"/>
                  <a:gd name="T36" fmla="*/ 77 w 282"/>
                  <a:gd name="T37" fmla="*/ 12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2" h="345">
                    <a:moveTo>
                      <a:pt x="205" y="64"/>
                    </a:moveTo>
                    <a:cubicBezTo>
                      <a:pt x="152" y="64"/>
                      <a:pt x="152" y="64"/>
                      <a:pt x="152" y="64"/>
                    </a:cubicBezTo>
                    <a:cubicBezTo>
                      <a:pt x="146" y="27"/>
                      <a:pt x="115" y="0"/>
                      <a:pt x="77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19"/>
                      <a:pt x="34" y="153"/>
                      <a:pt x="77" y="153"/>
                    </a:cubicBezTo>
                    <a:cubicBezTo>
                      <a:pt x="115" y="153"/>
                      <a:pt x="146" y="125"/>
                      <a:pt x="152" y="89"/>
                    </a:cubicBezTo>
                    <a:cubicBezTo>
                      <a:pt x="205" y="89"/>
                      <a:pt x="205" y="89"/>
                      <a:pt x="205" y="89"/>
                    </a:cubicBezTo>
                    <a:cubicBezTo>
                      <a:pt x="233" y="89"/>
                      <a:pt x="256" y="112"/>
                      <a:pt x="256" y="140"/>
                    </a:cubicBezTo>
                    <a:cubicBezTo>
                      <a:pt x="256" y="345"/>
                      <a:pt x="256" y="345"/>
                      <a:pt x="256" y="345"/>
                    </a:cubicBezTo>
                    <a:cubicBezTo>
                      <a:pt x="282" y="345"/>
                      <a:pt x="282" y="345"/>
                      <a:pt x="282" y="345"/>
                    </a:cubicBezTo>
                    <a:cubicBezTo>
                      <a:pt x="282" y="140"/>
                      <a:pt x="282" y="140"/>
                      <a:pt x="282" y="140"/>
                    </a:cubicBezTo>
                    <a:cubicBezTo>
                      <a:pt x="282" y="98"/>
                      <a:pt x="247" y="64"/>
                      <a:pt x="205" y="64"/>
                    </a:cubicBezTo>
                    <a:close/>
                    <a:moveTo>
                      <a:pt x="77" y="128"/>
                    </a:moveTo>
                    <a:cubicBezTo>
                      <a:pt x="49" y="128"/>
                      <a:pt x="26" y="105"/>
                      <a:pt x="26" y="76"/>
                    </a:cubicBezTo>
                    <a:cubicBezTo>
                      <a:pt x="26" y="48"/>
                      <a:pt x="49" y="25"/>
                      <a:pt x="77" y="25"/>
                    </a:cubicBezTo>
                    <a:cubicBezTo>
                      <a:pt x="105" y="25"/>
                      <a:pt x="128" y="48"/>
                      <a:pt x="128" y="76"/>
                    </a:cubicBezTo>
                    <a:cubicBezTo>
                      <a:pt x="128" y="105"/>
                      <a:pt x="105" y="128"/>
                      <a:pt x="77" y="128"/>
                    </a:cubicBezTo>
                    <a:close/>
                    <a:moveTo>
                      <a:pt x="77" y="128"/>
                    </a:moveTo>
                    <a:cubicBezTo>
                      <a:pt x="77" y="128"/>
                      <a:pt x="77" y="128"/>
                      <a:pt x="7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Freeform 90">
                <a:extLst>
                  <a:ext uri="{FF2B5EF4-FFF2-40B4-BE49-F238E27FC236}">
                    <a16:creationId xmlns:a16="http://schemas.microsoft.com/office/drawing/2014/main" id="{B3AFC4AE-5F26-4823-A171-CE2B1F393F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7113" y="88900"/>
                <a:ext cx="577850" cy="935038"/>
              </a:xfrm>
              <a:custGeom>
                <a:avLst/>
                <a:gdLst>
                  <a:gd name="T0" fmla="*/ 62 w 256"/>
                  <a:gd name="T1" fmla="*/ 256 h 320"/>
                  <a:gd name="T2" fmla="*/ 103 w 256"/>
                  <a:gd name="T3" fmla="*/ 256 h 320"/>
                  <a:gd name="T4" fmla="*/ 179 w 256"/>
                  <a:gd name="T5" fmla="*/ 320 h 320"/>
                  <a:gd name="T6" fmla="*/ 256 w 256"/>
                  <a:gd name="T7" fmla="*/ 243 h 320"/>
                  <a:gd name="T8" fmla="*/ 179 w 256"/>
                  <a:gd name="T9" fmla="*/ 166 h 320"/>
                  <a:gd name="T10" fmla="*/ 103 w 256"/>
                  <a:gd name="T11" fmla="*/ 230 h 320"/>
                  <a:gd name="T12" fmla="*/ 62 w 256"/>
                  <a:gd name="T13" fmla="*/ 230 h 320"/>
                  <a:gd name="T14" fmla="*/ 26 w 256"/>
                  <a:gd name="T15" fmla="*/ 194 h 320"/>
                  <a:gd name="T16" fmla="*/ 26 w 256"/>
                  <a:gd name="T17" fmla="*/ 0 h 320"/>
                  <a:gd name="T18" fmla="*/ 0 w 256"/>
                  <a:gd name="T19" fmla="*/ 0 h 320"/>
                  <a:gd name="T20" fmla="*/ 0 w 256"/>
                  <a:gd name="T21" fmla="*/ 194 h 320"/>
                  <a:gd name="T22" fmla="*/ 62 w 256"/>
                  <a:gd name="T23" fmla="*/ 256 h 320"/>
                  <a:gd name="T24" fmla="*/ 179 w 256"/>
                  <a:gd name="T25" fmla="*/ 192 h 320"/>
                  <a:gd name="T26" fmla="*/ 230 w 256"/>
                  <a:gd name="T27" fmla="*/ 243 h 320"/>
                  <a:gd name="T28" fmla="*/ 179 w 256"/>
                  <a:gd name="T29" fmla="*/ 294 h 320"/>
                  <a:gd name="T30" fmla="*/ 128 w 256"/>
                  <a:gd name="T31" fmla="*/ 243 h 320"/>
                  <a:gd name="T32" fmla="*/ 179 w 256"/>
                  <a:gd name="T33" fmla="*/ 192 h 320"/>
                  <a:gd name="T34" fmla="*/ 179 w 256"/>
                  <a:gd name="T35" fmla="*/ 192 h 320"/>
                  <a:gd name="T36" fmla="*/ 179 w 256"/>
                  <a:gd name="T37" fmla="*/ 19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6" h="320">
                    <a:moveTo>
                      <a:pt x="62" y="256"/>
                    </a:moveTo>
                    <a:cubicBezTo>
                      <a:pt x="103" y="256"/>
                      <a:pt x="103" y="256"/>
                      <a:pt x="103" y="256"/>
                    </a:cubicBezTo>
                    <a:cubicBezTo>
                      <a:pt x="109" y="292"/>
                      <a:pt x="141" y="320"/>
                      <a:pt x="179" y="320"/>
                    </a:cubicBezTo>
                    <a:cubicBezTo>
                      <a:pt x="221" y="320"/>
                      <a:pt x="256" y="286"/>
                      <a:pt x="256" y="243"/>
                    </a:cubicBezTo>
                    <a:cubicBezTo>
                      <a:pt x="256" y="201"/>
                      <a:pt x="221" y="166"/>
                      <a:pt x="179" y="166"/>
                    </a:cubicBezTo>
                    <a:cubicBezTo>
                      <a:pt x="141" y="166"/>
                      <a:pt x="109" y="194"/>
                      <a:pt x="103" y="230"/>
                    </a:cubicBezTo>
                    <a:cubicBezTo>
                      <a:pt x="62" y="230"/>
                      <a:pt x="62" y="230"/>
                      <a:pt x="62" y="230"/>
                    </a:cubicBezTo>
                    <a:cubicBezTo>
                      <a:pt x="42" y="230"/>
                      <a:pt x="26" y="214"/>
                      <a:pt x="26" y="19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28"/>
                      <a:pt x="28" y="256"/>
                      <a:pt x="62" y="256"/>
                    </a:cubicBezTo>
                    <a:close/>
                    <a:moveTo>
                      <a:pt x="179" y="192"/>
                    </a:moveTo>
                    <a:cubicBezTo>
                      <a:pt x="207" y="192"/>
                      <a:pt x="230" y="215"/>
                      <a:pt x="230" y="243"/>
                    </a:cubicBezTo>
                    <a:cubicBezTo>
                      <a:pt x="230" y="271"/>
                      <a:pt x="207" y="294"/>
                      <a:pt x="179" y="294"/>
                    </a:cubicBezTo>
                    <a:cubicBezTo>
                      <a:pt x="151" y="294"/>
                      <a:pt x="128" y="271"/>
                      <a:pt x="128" y="243"/>
                    </a:cubicBezTo>
                    <a:cubicBezTo>
                      <a:pt x="128" y="215"/>
                      <a:pt x="151" y="192"/>
                      <a:pt x="179" y="192"/>
                    </a:cubicBezTo>
                    <a:close/>
                    <a:moveTo>
                      <a:pt x="179" y="192"/>
                    </a:moveTo>
                    <a:cubicBezTo>
                      <a:pt x="179" y="192"/>
                      <a:pt x="179" y="192"/>
                      <a:pt x="179" y="1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id="{B672C23B-F0BD-49D0-89D3-2142D00E2C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06904" y="4138512"/>
              <a:ext cx="635000" cy="1277206"/>
            </a:xfrm>
            <a:custGeom>
              <a:avLst/>
              <a:gdLst>
                <a:gd name="T0" fmla="*/ 204 w 281"/>
                <a:gd name="T1" fmla="*/ 77 h 550"/>
                <a:gd name="T2" fmla="*/ 153 w 281"/>
                <a:gd name="T3" fmla="*/ 77 h 550"/>
                <a:gd name="T4" fmla="*/ 76 w 281"/>
                <a:gd name="T5" fmla="*/ 0 h 550"/>
                <a:gd name="T6" fmla="*/ 0 w 281"/>
                <a:gd name="T7" fmla="*/ 77 h 550"/>
                <a:gd name="T8" fmla="*/ 76 w 281"/>
                <a:gd name="T9" fmla="*/ 153 h 550"/>
                <a:gd name="T10" fmla="*/ 149 w 281"/>
                <a:gd name="T11" fmla="*/ 102 h 550"/>
                <a:gd name="T12" fmla="*/ 204 w 281"/>
                <a:gd name="T13" fmla="*/ 102 h 550"/>
                <a:gd name="T14" fmla="*/ 256 w 281"/>
                <a:gd name="T15" fmla="*/ 153 h 550"/>
                <a:gd name="T16" fmla="*/ 256 w 281"/>
                <a:gd name="T17" fmla="*/ 550 h 550"/>
                <a:gd name="T18" fmla="*/ 281 w 281"/>
                <a:gd name="T19" fmla="*/ 550 h 550"/>
                <a:gd name="T20" fmla="*/ 281 w 281"/>
                <a:gd name="T21" fmla="*/ 153 h 550"/>
                <a:gd name="T22" fmla="*/ 204 w 281"/>
                <a:gd name="T23" fmla="*/ 77 h 550"/>
                <a:gd name="T24" fmla="*/ 76 w 281"/>
                <a:gd name="T25" fmla="*/ 128 h 550"/>
                <a:gd name="T26" fmla="*/ 25 w 281"/>
                <a:gd name="T27" fmla="*/ 77 h 550"/>
                <a:gd name="T28" fmla="*/ 76 w 281"/>
                <a:gd name="T29" fmla="*/ 25 h 550"/>
                <a:gd name="T30" fmla="*/ 128 w 281"/>
                <a:gd name="T31" fmla="*/ 77 h 550"/>
                <a:gd name="T32" fmla="*/ 76 w 281"/>
                <a:gd name="T33" fmla="*/ 128 h 550"/>
                <a:gd name="T34" fmla="*/ 76 w 281"/>
                <a:gd name="T35" fmla="*/ 128 h 550"/>
                <a:gd name="T36" fmla="*/ 76 w 281"/>
                <a:gd name="T37" fmla="*/ 128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550">
                  <a:moveTo>
                    <a:pt x="204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53" y="34"/>
                    <a:pt x="119" y="0"/>
                    <a:pt x="76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19"/>
                    <a:pt x="34" y="153"/>
                    <a:pt x="76" y="153"/>
                  </a:cubicBezTo>
                  <a:cubicBezTo>
                    <a:pt x="110" y="153"/>
                    <a:pt x="138" y="132"/>
                    <a:pt x="149" y="102"/>
                  </a:cubicBezTo>
                  <a:cubicBezTo>
                    <a:pt x="204" y="102"/>
                    <a:pt x="204" y="102"/>
                    <a:pt x="204" y="102"/>
                  </a:cubicBezTo>
                  <a:cubicBezTo>
                    <a:pt x="233" y="102"/>
                    <a:pt x="256" y="125"/>
                    <a:pt x="256" y="153"/>
                  </a:cubicBezTo>
                  <a:cubicBezTo>
                    <a:pt x="256" y="550"/>
                    <a:pt x="256" y="550"/>
                    <a:pt x="256" y="550"/>
                  </a:cubicBezTo>
                  <a:cubicBezTo>
                    <a:pt x="281" y="550"/>
                    <a:pt x="281" y="550"/>
                    <a:pt x="281" y="550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11"/>
                    <a:pt x="247" y="77"/>
                    <a:pt x="204" y="77"/>
                  </a:cubicBezTo>
                  <a:close/>
                  <a:moveTo>
                    <a:pt x="76" y="128"/>
                  </a:moveTo>
                  <a:cubicBezTo>
                    <a:pt x="48" y="128"/>
                    <a:pt x="25" y="105"/>
                    <a:pt x="25" y="77"/>
                  </a:cubicBezTo>
                  <a:cubicBezTo>
                    <a:pt x="25" y="48"/>
                    <a:pt x="48" y="25"/>
                    <a:pt x="76" y="25"/>
                  </a:cubicBezTo>
                  <a:cubicBezTo>
                    <a:pt x="105" y="25"/>
                    <a:pt x="128" y="48"/>
                    <a:pt x="128" y="77"/>
                  </a:cubicBezTo>
                  <a:cubicBezTo>
                    <a:pt x="128" y="105"/>
                    <a:pt x="105" y="128"/>
                    <a:pt x="76" y="128"/>
                  </a:cubicBezTo>
                  <a:close/>
                  <a:moveTo>
                    <a:pt x="76" y="128"/>
                  </a:moveTo>
                  <a:cubicBezTo>
                    <a:pt x="76" y="128"/>
                    <a:pt x="76" y="128"/>
                    <a:pt x="76" y="128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5253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bank.e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5835329" y="4315435"/>
            <a:ext cx="1060277" cy="1079234"/>
            <a:chOff x="3083859" y="431209"/>
            <a:chExt cx="1183340" cy="1199463"/>
          </a:xfrm>
        </p:grpSpPr>
        <p:grpSp>
          <p:nvGrpSpPr>
            <p:cNvPr id="105" name="Group 104"/>
            <p:cNvGrpSpPr/>
            <p:nvPr/>
          </p:nvGrpSpPr>
          <p:grpSpPr>
            <a:xfrm rot="18811655">
              <a:off x="3075797" y="439271"/>
              <a:ext cx="1199463" cy="1183340"/>
              <a:chOff x="493963" y="3424518"/>
              <a:chExt cx="1199463" cy="1183340"/>
            </a:xfrm>
          </p:grpSpPr>
          <p:sp>
            <p:nvSpPr>
              <p:cNvPr id="115" name="Oval 55"/>
              <p:cNvSpPr/>
              <p:nvPr/>
            </p:nvSpPr>
            <p:spPr>
              <a:xfrm>
                <a:off x="493963" y="342451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Oval 55"/>
              <p:cNvSpPr/>
              <p:nvPr/>
            </p:nvSpPr>
            <p:spPr>
              <a:xfrm rot="10800000">
                <a:off x="493964" y="401618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3337528" y="682089"/>
              <a:ext cx="676000" cy="697705"/>
              <a:chOff x="7058819" y="5269493"/>
              <a:chExt cx="1384300" cy="1428751"/>
            </a:xfrm>
            <a:solidFill>
              <a:schemeClr val="accent4"/>
            </a:solidFill>
          </p:grpSpPr>
          <p:sp>
            <p:nvSpPr>
              <p:cNvPr id="107" name="Rectangle 52"/>
              <p:cNvSpPr>
                <a:spLocks noChangeArrowheads="1"/>
              </p:cNvSpPr>
              <p:nvPr/>
            </p:nvSpPr>
            <p:spPr bwMode="auto">
              <a:xfrm>
                <a:off x="7858919" y="5455231"/>
                <a:ext cx="584200" cy="217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08" name="Rectangle 53"/>
              <p:cNvSpPr>
                <a:spLocks noChangeArrowheads="1"/>
              </p:cNvSpPr>
              <p:nvPr/>
            </p:nvSpPr>
            <p:spPr bwMode="auto">
              <a:xfrm>
                <a:off x="7858919" y="6263268"/>
                <a:ext cx="584200" cy="1873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09" name="Freeform 54"/>
              <p:cNvSpPr>
                <a:spLocks noEditPoints="1"/>
              </p:cNvSpPr>
              <p:nvPr/>
            </p:nvSpPr>
            <p:spPr bwMode="auto">
              <a:xfrm>
                <a:off x="7058819" y="5269493"/>
                <a:ext cx="584200" cy="590550"/>
              </a:xfrm>
              <a:custGeom>
                <a:avLst/>
                <a:gdLst>
                  <a:gd name="T0" fmla="*/ 252 w 368"/>
                  <a:gd name="T1" fmla="*/ 0 h 372"/>
                  <a:gd name="T2" fmla="*/ 116 w 368"/>
                  <a:gd name="T3" fmla="*/ 0 h 372"/>
                  <a:gd name="T4" fmla="*/ 116 w 368"/>
                  <a:gd name="T5" fmla="*/ 117 h 372"/>
                  <a:gd name="T6" fmla="*/ 0 w 368"/>
                  <a:gd name="T7" fmla="*/ 117 h 372"/>
                  <a:gd name="T8" fmla="*/ 0 w 368"/>
                  <a:gd name="T9" fmla="*/ 254 h 372"/>
                  <a:gd name="T10" fmla="*/ 116 w 368"/>
                  <a:gd name="T11" fmla="*/ 254 h 372"/>
                  <a:gd name="T12" fmla="*/ 116 w 368"/>
                  <a:gd name="T13" fmla="*/ 372 h 372"/>
                  <a:gd name="T14" fmla="*/ 252 w 368"/>
                  <a:gd name="T15" fmla="*/ 372 h 372"/>
                  <a:gd name="T16" fmla="*/ 252 w 368"/>
                  <a:gd name="T17" fmla="*/ 254 h 372"/>
                  <a:gd name="T18" fmla="*/ 368 w 368"/>
                  <a:gd name="T19" fmla="*/ 254 h 372"/>
                  <a:gd name="T20" fmla="*/ 368 w 368"/>
                  <a:gd name="T21" fmla="*/ 117 h 372"/>
                  <a:gd name="T22" fmla="*/ 252 w 368"/>
                  <a:gd name="T23" fmla="*/ 117 h 372"/>
                  <a:gd name="T24" fmla="*/ 252 w 368"/>
                  <a:gd name="T25" fmla="*/ 0 h 372"/>
                  <a:gd name="T26" fmla="*/ 252 w 368"/>
                  <a:gd name="T27" fmla="*/ 0 h 372"/>
                  <a:gd name="T28" fmla="*/ 252 w 368"/>
                  <a:gd name="T29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8" h="372">
                    <a:moveTo>
                      <a:pt x="252" y="0"/>
                    </a:moveTo>
                    <a:lnTo>
                      <a:pt x="116" y="0"/>
                    </a:lnTo>
                    <a:lnTo>
                      <a:pt x="116" y="117"/>
                    </a:lnTo>
                    <a:lnTo>
                      <a:pt x="0" y="117"/>
                    </a:lnTo>
                    <a:lnTo>
                      <a:pt x="0" y="254"/>
                    </a:lnTo>
                    <a:lnTo>
                      <a:pt x="116" y="254"/>
                    </a:lnTo>
                    <a:lnTo>
                      <a:pt x="116" y="372"/>
                    </a:lnTo>
                    <a:lnTo>
                      <a:pt x="252" y="372"/>
                    </a:lnTo>
                    <a:lnTo>
                      <a:pt x="252" y="254"/>
                    </a:lnTo>
                    <a:lnTo>
                      <a:pt x="368" y="254"/>
                    </a:lnTo>
                    <a:lnTo>
                      <a:pt x="368" y="117"/>
                    </a:lnTo>
                    <a:lnTo>
                      <a:pt x="252" y="117"/>
                    </a:lnTo>
                    <a:lnTo>
                      <a:pt x="252" y="0"/>
                    </a:lnTo>
                    <a:close/>
                    <a:moveTo>
                      <a:pt x="252" y="0"/>
                    </a:move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10" name="Freeform 55"/>
              <p:cNvSpPr>
                <a:spLocks noEditPoints="1"/>
              </p:cNvSpPr>
              <p:nvPr/>
            </p:nvSpPr>
            <p:spPr bwMode="auto">
              <a:xfrm>
                <a:off x="7058819" y="5269493"/>
                <a:ext cx="584200" cy="590550"/>
              </a:xfrm>
              <a:custGeom>
                <a:avLst/>
                <a:gdLst>
                  <a:gd name="T0" fmla="*/ 252 w 368"/>
                  <a:gd name="T1" fmla="*/ 0 h 372"/>
                  <a:gd name="T2" fmla="*/ 116 w 368"/>
                  <a:gd name="T3" fmla="*/ 0 h 372"/>
                  <a:gd name="T4" fmla="*/ 116 w 368"/>
                  <a:gd name="T5" fmla="*/ 117 h 372"/>
                  <a:gd name="T6" fmla="*/ 0 w 368"/>
                  <a:gd name="T7" fmla="*/ 117 h 372"/>
                  <a:gd name="T8" fmla="*/ 0 w 368"/>
                  <a:gd name="T9" fmla="*/ 254 h 372"/>
                  <a:gd name="T10" fmla="*/ 116 w 368"/>
                  <a:gd name="T11" fmla="*/ 254 h 372"/>
                  <a:gd name="T12" fmla="*/ 116 w 368"/>
                  <a:gd name="T13" fmla="*/ 372 h 372"/>
                  <a:gd name="T14" fmla="*/ 252 w 368"/>
                  <a:gd name="T15" fmla="*/ 372 h 372"/>
                  <a:gd name="T16" fmla="*/ 252 w 368"/>
                  <a:gd name="T17" fmla="*/ 254 h 372"/>
                  <a:gd name="T18" fmla="*/ 368 w 368"/>
                  <a:gd name="T19" fmla="*/ 254 h 372"/>
                  <a:gd name="T20" fmla="*/ 368 w 368"/>
                  <a:gd name="T21" fmla="*/ 117 h 372"/>
                  <a:gd name="T22" fmla="*/ 252 w 368"/>
                  <a:gd name="T23" fmla="*/ 117 h 372"/>
                  <a:gd name="T24" fmla="*/ 252 w 368"/>
                  <a:gd name="T25" fmla="*/ 0 h 372"/>
                  <a:gd name="T26" fmla="*/ 252 w 368"/>
                  <a:gd name="T27" fmla="*/ 0 h 372"/>
                  <a:gd name="T28" fmla="*/ 252 w 368"/>
                  <a:gd name="T29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8" h="372">
                    <a:moveTo>
                      <a:pt x="252" y="0"/>
                    </a:moveTo>
                    <a:lnTo>
                      <a:pt x="116" y="0"/>
                    </a:lnTo>
                    <a:lnTo>
                      <a:pt x="116" y="117"/>
                    </a:lnTo>
                    <a:lnTo>
                      <a:pt x="0" y="117"/>
                    </a:lnTo>
                    <a:lnTo>
                      <a:pt x="0" y="254"/>
                    </a:lnTo>
                    <a:lnTo>
                      <a:pt x="116" y="254"/>
                    </a:lnTo>
                    <a:lnTo>
                      <a:pt x="116" y="372"/>
                    </a:lnTo>
                    <a:lnTo>
                      <a:pt x="252" y="372"/>
                    </a:lnTo>
                    <a:lnTo>
                      <a:pt x="252" y="254"/>
                    </a:lnTo>
                    <a:lnTo>
                      <a:pt x="368" y="254"/>
                    </a:lnTo>
                    <a:lnTo>
                      <a:pt x="368" y="117"/>
                    </a:lnTo>
                    <a:lnTo>
                      <a:pt x="252" y="117"/>
                    </a:lnTo>
                    <a:lnTo>
                      <a:pt x="252" y="0"/>
                    </a:lnTo>
                    <a:moveTo>
                      <a:pt x="252" y="0"/>
                    </a:moveTo>
                    <a:lnTo>
                      <a:pt x="25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11" name="Freeform 56"/>
              <p:cNvSpPr>
                <a:spLocks noEditPoints="1"/>
              </p:cNvSpPr>
              <p:nvPr/>
            </p:nvSpPr>
            <p:spPr bwMode="auto">
              <a:xfrm>
                <a:off x="7058819" y="6077531"/>
                <a:ext cx="584200" cy="590550"/>
              </a:xfrm>
              <a:custGeom>
                <a:avLst/>
                <a:gdLst>
                  <a:gd name="T0" fmla="*/ 368 w 368"/>
                  <a:gd name="T1" fmla="*/ 78 h 372"/>
                  <a:gd name="T2" fmla="*/ 291 w 368"/>
                  <a:gd name="T3" fmla="*/ 0 h 372"/>
                  <a:gd name="T4" fmla="*/ 194 w 368"/>
                  <a:gd name="T5" fmla="*/ 98 h 372"/>
                  <a:gd name="T6" fmla="*/ 77 w 368"/>
                  <a:gd name="T7" fmla="*/ 0 h 372"/>
                  <a:gd name="T8" fmla="*/ 0 w 368"/>
                  <a:gd name="T9" fmla="*/ 78 h 372"/>
                  <a:gd name="T10" fmla="*/ 97 w 368"/>
                  <a:gd name="T11" fmla="*/ 176 h 372"/>
                  <a:gd name="T12" fmla="*/ 0 w 368"/>
                  <a:gd name="T13" fmla="*/ 274 h 372"/>
                  <a:gd name="T14" fmla="*/ 77 w 368"/>
                  <a:gd name="T15" fmla="*/ 372 h 372"/>
                  <a:gd name="T16" fmla="*/ 194 w 368"/>
                  <a:gd name="T17" fmla="*/ 274 h 372"/>
                  <a:gd name="T18" fmla="*/ 291 w 368"/>
                  <a:gd name="T19" fmla="*/ 372 h 372"/>
                  <a:gd name="T20" fmla="*/ 368 w 368"/>
                  <a:gd name="T21" fmla="*/ 274 h 372"/>
                  <a:gd name="T22" fmla="*/ 271 w 368"/>
                  <a:gd name="T23" fmla="*/ 176 h 372"/>
                  <a:gd name="T24" fmla="*/ 368 w 368"/>
                  <a:gd name="T25" fmla="*/ 78 h 372"/>
                  <a:gd name="T26" fmla="*/ 368 w 368"/>
                  <a:gd name="T27" fmla="*/ 78 h 372"/>
                  <a:gd name="T28" fmla="*/ 368 w 368"/>
                  <a:gd name="T29" fmla="*/ 78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8" h="372">
                    <a:moveTo>
                      <a:pt x="368" y="78"/>
                    </a:moveTo>
                    <a:lnTo>
                      <a:pt x="291" y="0"/>
                    </a:lnTo>
                    <a:lnTo>
                      <a:pt x="194" y="98"/>
                    </a:lnTo>
                    <a:lnTo>
                      <a:pt x="77" y="0"/>
                    </a:lnTo>
                    <a:lnTo>
                      <a:pt x="0" y="78"/>
                    </a:lnTo>
                    <a:lnTo>
                      <a:pt x="97" y="176"/>
                    </a:lnTo>
                    <a:lnTo>
                      <a:pt x="0" y="274"/>
                    </a:lnTo>
                    <a:lnTo>
                      <a:pt x="77" y="372"/>
                    </a:lnTo>
                    <a:lnTo>
                      <a:pt x="194" y="274"/>
                    </a:lnTo>
                    <a:lnTo>
                      <a:pt x="291" y="372"/>
                    </a:lnTo>
                    <a:lnTo>
                      <a:pt x="368" y="274"/>
                    </a:lnTo>
                    <a:lnTo>
                      <a:pt x="271" y="176"/>
                    </a:lnTo>
                    <a:lnTo>
                      <a:pt x="368" y="78"/>
                    </a:lnTo>
                    <a:close/>
                    <a:moveTo>
                      <a:pt x="368" y="78"/>
                    </a:moveTo>
                    <a:lnTo>
                      <a:pt x="368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12" name="Freeform 57"/>
              <p:cNvSpPr>
                <a:spLocks noEditPoints="1"/>
              </p:cNvSpPr>
              <p:nvPr/>
            </p:nvSpPr>
            <p:spPr bwMode="auto">
              <a:xfrm>
                <a:off x="7058819" y="6077531"/>
                <a:ext cx="584200" cy="590550"/>
              </a:xfrm>
              <a:custGeom>
                <a:avLst/>
                <a:gdLst>
                  <a:gd name="T0" fmla="*/ 368 w 368"/>
                  <a:gd name="T1" fmla="*/ 78 h 372"/>
                  <a:gd name="T2" fmla="*/ 291 w 368"/>
                  <a:gd name="T3" fmla="*/ 0 h 372"/>
                  <a:gd name="T4" fmla="*/ 194 w 368"/>
                  <a:gd name="T5" fmla="*/ 98 h 372"/>
                  <a:gd name="T6" fmla="*/ 77 w 368"/>
                  <a:gd name="T7" fmla="*/ 0 h 372"/>
                  <a:gd name="T8" fmla="*/ 0 w 368"/>
                  <a:gd name="T9" fmla="*/ 78 h 372"/>
                  <a:gd name="T10" fmla="*/ 97 w 368"/>
                  <a:gd name="T11" fmla="*/ 176 h 372"/>
                  <a:gd name="T12" fmla="*/ 0 w 368"/>
                  <a:gd name="T13" fmla="*/ 274 h 372"/>
                  <a:gd name="T14" fmla="*/ 77 w 368"/>
                  <a:gd name="T15" fmla="*/ 372 h 372"/>
                  <a:gd name="T16" fmla="*/ 194 w 368"/>
                  <a:gd name="T17" fmla="*/ 274 h 372"/>
                  <a:gd name="T18" fmla="*/ 291 w 368"/>
                  <a:gd name="T19" fmla="*/ 372 h 372"/>
                  <a:gd name="T20" fmla="*/ 368 w 368"/>
                  <a:gd name="T21" fmla="*/ 274 h 372"/>
                  <a:gd name="T22" fmla="*/ 271 w 368"/>
                  <a:gd name="T23" fmla="*/ 176 h 372"/>
                  <a:gd name="T24" fmla="*/ 368 w 368"/>
                  <a:gd name="T25" fmla="*/ 78 h 372"/>
                  <a:gd name="T26" fmla="*/ 368 w 368"/>
                  <a:gd name="T27" fmla="*/ 78 h 372"/>
                  <a:gd name="T28" fmla="*/ 368 w 368"/>
                  <a:gd name="T29" fmla="*/ 78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8" h="372">
                    <a:moveTo>
                      <a:pt x="368" y="78"/>
                    </a:moveTo>
                    <a:lnTo>
                      <a:pt x="291" y="0"/>
                    </a:lnTo>
                    <a:lnTo>
                      <a:pt x="194" y="98"/>
                    </a:lnTo>
                    <a:lnTo>
                      <a:pt x="77" y="0"/>
                    </a:lnTo>
                    <a:lnTo>
                      <a:pt x="0" y="78"/>
                    </a:lnTo>
                    <a:lnTo>
                      <a:pt x="97" y="176"/>
                    </a:lnTo>
                    <a:lnTo>
                      <a:pt x="0" y="274"/>
                    </a:lnTo>
                    <a:lnTo>
                      <a:pt x="77" y="372"/>
                    </a:lnTo>
                    <a:lnTo>
                      <a:pt x="194" y="274"/>
                    </a:lnTo>
                    <a:lnTo>
                      <a:pt x="291" y="372"/>
                    </a:lnTo>
                    <a:lnTo>
                      <a:pt x="368" y="274"/>
                    </a:lnTo>
                    <a:lnTo>
                      <a:pt x="271" y="176"/>
                    </a:lnTo>
                    <a:lnTo>
                      <a:pt x="368" y="78"/>
                    </a:lnTo>
                    <a:moveTo>
                      <a:pt x="368" y="78"/>
                    </a:moveTo>
                    <a:lnTo>
                      <a:pt x="368" y="78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13" name="Freeform 58"/>
              <p:cNvSpPr>
                <a:spLocks noEditPoints="1"/>
              </p:cNvSpPr>
              <p:nvPr/>
            </p:nvSpPr>
            <p:spPr bwMode="auto">
              <a:xfrm>
                <a:off x="8043069" y="6512506"/>
                <a:ext cx="184150" cy="185738"/>
              </a:xfrm>
              <a:custGeom>
                <a:avLst/>
                <a:gdLst>
                  <a:gd name="T0" fmla="*/ 6 w 6"/>
                  <a:gd name="T1" fmla="*/ 3 h 6"/>
                  <a:gd name="T2" fmla="*/ 3 w 6"/>
                  <a:gd name="T3" fmla="*/ 6 h 6"/>
                  <a:gd name="T4" fmla="*/ 0 w 6"/>
                  <a:gd name="T5" fmla="*/ 3 h 6"/>
                  <a:gd name="T6" fmla="*/ 3 w 6"/>
                  <a:gd name="T7" fmla="*/ 0 h 6"/>
                  <a:gd name="T8" fmla="*/ 6 w 6"/>
                  <a:gd name="T9" fmla="*/ 3 h 6"/>
                  <a:gd name="T10" fmla="*/ 6 w 6"/>
                  <a:gd name="T11" fmla="*/ 3 h 6"/>
                  <a:gd name="T12" fmla="*/ 6 w 6"/>
                  <a:gd name="T1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cubicBezTo>
                      <a:pt x="6" y="5"/>
                      <a:pt x="5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6" y="1"/>
                      <a:pt x="6" y="3"/>
                    </a:cubicBezTo>
                    <a:close/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14" name="Freeform 59"/>
              <p:cNvSpPr>
                <a:spLocks noEditPoints="1"/>
              </p:cNvSpPr>
              <p:nvPr/>
            </p:nvSpPr>
            <p:spPr bwMode="auto">
              <a:xfrm>
                <a:off x="8043069" y="6015618"/>
                <a:ext cx="184150" cy="185738"/>
              </a:xfrm>
              <a:custGeom>
                <a:avLst/>
                <a:gdLst>
                  <a:gd name="T0" fmla="*/ 6 w 6"/>
                  <a:gd name="T1" fmla="*/ 3 h 6"/>
                  <a:gd name="T2" fmla="*/ 3 w 6"/>
                  <a:gd name="T3" fmla="*/ 6 h 6"/>
                  <a:gd name="T4" fmla="*/ 0 w 6"/>
                  <a:gd name="T5" fmla="*/ 3 h 6"/>
                  <a:gd name="T6" fmla="*/ 3 w 6"/>
                  <a:gd name="T7" fmla="*/ 0 h 6"/>
                  <a:gd name="T8" fmla="*/ 6 w 6"/>
                  <a:gd name="T9" fmla="*/ 3 h 6"/>
                  <a:gd name="T10" fmla="*/ 6 w 6"/>
                  <a:gd name="T11" fmla="*/ 3 h 6"/>
                  <a:gd name="T12" fmla="*/ 6 w 6"/>
                  <a:gd name="T1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cubicBezTo>
                      <a:pt x="6" y="5"/>
                      <a:pt x="5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6" y="1"/>
                      <a:pt x="6" y="3"/>
                    </a:cubicBezTo>
                    <a:close/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4361214" y="4308143"/>
            <a:ext cx="1060277" cy="1079234"/>
            <a:chOff x="744071" y="1874527"/>
            <a:chExt cx="1183340" cy="1199463"/>
          </a:xfrm>
        </p:grpSpPr>
        <p:grpSp>
          <p:nvGrpSpPr>
            <p:cNvPr id="118" name="Group 117"/>
            <p:cNvGrpSpPr/>
            <p:nvPr/>
          </p:nvGrpSpPr>
          <p:grpSpPr>
            <a:xfrm rot="18811655">
              <a:off x="736009" y="1882589"/>
              <a:ext cx="1199463" cy="1183340"/>
              <a:chOff x="493963" y="3424518"/>
              <a:chExt cx="1199463" cy="1183340"/>
            </a:xfrm>
          </p:grpSpPr>
          <p:sp>
            <p:nvSpPr>
              <p:cNvPr id="123" name="Oval 55"/>
              <p:cNvSpPr/>
              <p:nvPr/>
            </p:nvSpPr>
            <p:spPr>
              <a:xfrm>
                <a:off x="493963" y="342451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Oval 55"/>
              <p:cNvSpPr/>
              <p:nvPr/>
            </p:nvSpPr>
            <p:spPr>
              <a:xfrm rot="10800000">
                <a:off x="493964" y="401618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986543" y="2115671"/>
              <a:ext cx="698394" cy="717176"/>
              <a:chOff x="-3303588" y="3449637"/>
              <a:chExt cx="1298576" cy="1333501"/>
            </a:xfrm>
            <a:solidFill>
              <a:schemeClr val="accent6"/>
            </a:solidFill>
          </p:grpSpPr>
          <p:sp>
            <p:nvSpPr>
              <p:cNvPr id="120" name="Freeform 81"/>
              <p:cNvSpPr>
                <a:spLocks noEditPoints="1"/>
              </p:cNvSpPr>
              <p:nvPr/>
            </p:nvSpPr>
            <p:spPr bwMode="auto">
              <a:xfrm>
                <a:off x="-3300413" y="3449637"/>
                <a:ext cx="652463" cy="658813"/>
              </a:xfrm>
              <a:custGeom>
                <a:avLst/>
                <a:gdLst>
                  <a:gd name="T0" fmla="*/ 381 w 778"/>
                  <a:gd name="T1" fmla="*/ 662 h 778"/>
                  <a:gd name="T2" fmla="*/ 497 w 778"/>
                  <a:gd name="T3" fmla="*/ 701 h 778"/>
                  <a:gd name="T4" fmla="*/ 574 w 778"/>
                  <a:gd name="T5" fmla="*/ 778 h 778"/>
                  <a:gd name="T6" fmla="*/ 646 w 778"/>
                  <a:gd name="T7" fmla="*/ 705 h 778"/>
                  <a:gd name="T8" fmla="*/ 541 w 778"/>
                  <a:gd name="T9" fmla="*/ 601 h 778"/>
                  <a:gd name="T10" fmla="*/ 541 w 778"/>
                  <a:gd name="T11" fmla="*/ 542 h 778"/>
                  <a:gd name="T12" fmla="*/ 601 w 778"/>
                  <a:gd name="T13" fmla="*/ 542 h 778"/>
                  <a:gd name="T14" fmla="*/ 705 w 778"/>
                  <a:gd name="T15" fmla="*/ 647 h 778"/>
                  <a:gd name="T16" fmla="*/ 778 w 778"/>
                  <a:gd name="T17" fmla="*/ 574 h 778"/>
                  <a:gd name="T18" fmla="*/ 701 w 778"/>
                  <a:gd name="T19" fmla="*/ 497 h 778"/>
                  <a:gd name="T20" fmla="*/ 662 w 778"/>
                  <a:gd name="T21" fmla="*/ 381 h 778"/>
                  <a:gd name="T22" fmla="*/ 569 w 778"/>
                  <a:gd name="T23" fmla="*/ 107 h 778"/>
                  <a:gd name="T24" fmla="*/ 289 w 778"/>
                  <a:gd name="T25" fmla="*/ 15 h 778"/>
                  <a:gd name="T26" fmla="*/ 279 w 778"/>
                  <a:gd name="T27" fmla="*/ 48 h 778"/>
                  <a:gd name="T28" fmla="*/ 377 w 778"/>
                  <a:gd name="T29" fmla="*/ 147 h 778"/>
                  <a:gd name="T30" fmla="*/ 377 w 778"/>
                  <a:gd name="T31" fmla="*/ 317 h 778"/>
                  <a:gd name="T32" fmla="*/ 317 w 778"/>
                  <a:gd name="T33" fmla="*/ 377 h 778"/>
                  <a:gd name="T34" fmla="*/ 147 w 778"/>
                  <a:gd name="T35" fmla="*/ 377 h 778"/>
                  <a:gd name="T36" fmla="*/ 48 w 778"/>
                  <a:gd name="T37" fmla="*/ 279 h 778"/>
                  <a:gd name="T38" fmla="*/ 15 w 778"/>
                  <a:gd name="T39" fmla="*/ 289 h 778"/>
                  <a:gd name="T40" fmla="*/ 107 w 778"/>
                  <a:gd name="T41" fmla="*/ 569 h 778"/>
                  <a:gd name="T42" fmla="*/ 381 w 778"/>
                  <a:gd name="T43" fmla="*/ 662 h 778"/>
                  <a:gd name="T44" fmla="*/ 381 w 778"/>
                  <a:gd name="T45" fmla="*/ 662 h 778"/>
                  <a:gd name="T46" fmla="*/ 381 w 778"/>
                  <a:gd name="T47" fmla="*/ 662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8" h="778">
                    <a:moveTo>
                      <a:pt x="381" y="662"/>
                    </a:moveTo>
                    <a:cubicBezTo>
                      <a:pt x="424" y="656"/>
                      <a:pt x="466" y="671"/>
                      <a:pt x="497" y="701"/>
                    </a:cubicBezTo>
                    <a:cubicBezTo>
                      <a:pt x="574" y="778"/>
                      <a:pt x="574" y="778"/>
                      <a:pt x="574" y="778"/>
                    </a:cubicBezTo>
                    <a:cubicBezTo>
                      <a:pt x="646" y="705"/>
                      <a:pt x="646" y="705"/>
                      <a:pt x="646" y="705"/>
                    </a:cubicBezTo>
                    <a:cubicBezTo>
                      <a:pt x="541" y="601"/>
                      <a:pt x="541" y="601"/>
                      <a:pt x="541" y="601"/>
                    </a:cubicBezTo>
                    <a:cubicBezTo>
                      <a:pt x="525" y="584"/>
                      <a:pt x="525" y="558"/>
                      <a:pt x="541" y="542"/>
                    </a:cubicBezTo>
                    <a:cubicBezTo>
                      <a:pt x="558" y="525"/>
                      <a:pt x="584" y="525"/>
                      <a:pt x="601" y="542"/>
                    </a:cubicBezTo>
                    <a:cubicBezTo>
                      <a:pt x="705" y="647"/>
                      <a:pt x="705" y="647"/>
                      <a:pt x="705" y="647"/>
                    </a:cubicBezTo>
                    <a:cubicBezTo>
                      <a:pt x="778" y="574"/>
                      <a:pt x="778" y="574"/>
                      <a:pt x="778" y="574"/>
                    </a:cubicBezTo>
                    <a:cubicBezTo>
                      <a:pt x="701" y="497"/>
                      <a:pt x="701" y="497"/>
                      <a:pt x="701" y="497"/>
                    </a:cubicBezTo>
                    <a:cubicBezTo>
                      <a:pt x="671" y="467"/>
                      <a:pt x="656" y="424"/>
                      <a:pt x="662" y="381"/>
                    </a:cubicBezTo>
                    <a:cubicBezTo>
                      <a:pt x="674" y="284"/>
                      <a:pt x="643" y="182"/>
                      <a:pt x="569" y="107"/>
                    </a:cubicBezTo>
                    <a:cubicBezTo>
                      <a:pt x="493" y="31"/>
                      <a:pt x="388" y="0"/>
                      <a:pt x="289" y="15"/>
                    </a:cubicBezTo>
                    <a:cubicBezTo>
                      <a:pt x="274" y="17"/>
                      <a:pt x="267" y="37"/>
                      <a:pt x="279" y="48"/>
                    </a:cubicBezTo>
                    <a:cubicBezTo>
                      <a:pt x="377" y="147"/>
                      <a:pt x="377" y="147"/>
                      <a:pt x="377" y="147"/>
                    </a:cubicBezTo>
                    <a:cubicBezTo>
                      <a:pt x="425" y="194"/>
                      <a:pt x="425" y="270"/>
                      <a:pt x="377" y="317"/>
                    </a:cubicBezTo>
                    <a:cubicBezTo>
                      <a:pt x="317" y="377"/>
                      <a:pt x="317" y="377"/>
                      <a:pt x="317" y="377"/>
                    </a:cubicBezTo>
                    <a:cubicBezTo>
                      <a:pt x="270" y="424"/>
                      <a:pt x="193" y="424"/>
                      <a:pt x="147" y="377"/>
                    </a:cubicBezTo>
                    <a:cubicBezTo>
                      <a:pt x="48" y="279"/>
                      <a:pt x="48" y="279"/>
                      <a:pt x="48" y="279"/>
                    </a:cubicBezTo>
                    <a:cubicBezTo>
                      <a:pt x="36" y="267"/>
                      <a:pt x="17" y="274"/>
                      <a:pt x="15" y="289"/>
                    </a:cubicBezTo>
                    <a:cubicBezTo>
                      <a:pt x="0" y="388"/>
                      <a:pt x="31" y="493"/>
                      <a:pt x="107" y="569"/>
                    </a:cubicBezTo>
                    <a:cubicBezTo>
                      <a:pt x="182" y="643"/>
                      <a:pt x="283" y="674"/>
                      <a:pt x="381" y="662"/>
                    </a:cubicBezTo>
                    <a:close/>
                    <a:moveTo>
                      <a:pt x="381" y="662"/>
                    </a:moveTo>
                    <a:cubicBezTo>
                      <a:pt x="381" y="662"/>
                      <a:pt x="381" y="662"/>
                      <a:pt x="381" y="6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endParaRPr lang="en-US"/>
              </a:p>
            </p:txBody>
          </p:sp>
          <p:sp>
            <p:nvSpPr>
              <p:cNvPr id="121" name="Freeform 82"/>
              <p:cNvSpPr>
                <a:spLocks noEditPoints="1"/>
              </p:cNvSpPr>
              <p:nvPr/>
            </p:nvSpPr>
            <p:spPr bwMode="auto">
              <a:xfrm>
                <a:off x="-2636838" y="4121150"/>
                <a:ext cx="590550" cy="595313"/>
              </a:xfrm>
              <a:custGeom>
                <a:avLst/>
                <a:gdLst>
                  <a:gd name="T0" fmla="*/ 205 w 705"/>
                  <a:gd name="T1" fmla="*/ 0 h 704"/>
                  <a:gd name="T2" fmla="*/ 132 w 705"/>
                  <a:gd name="T3" fmla="*/ 72 h 704"/>
                  <a:gd name="T4" fmla="*/ 563 w 705"/>
                  <a:gd name="T5" fmla="*/ 504 h 704"/>
                  <a:gd name="T6" fmla="*/ 563 w 705"/>
                  <a:gd name="T7" fmla="*/ 563 h 704"/>
                  <a:gd name="T8" fmla="*/ 504 w 705"/>
                  <a:gd name="T9" fmla="*/ 563 h 704"/>
                  <a:gd name="T10" fmla="*/ 73 w 705"/>
                  <a:gd name="T11" fmla="*/ 131 h 704"/>
                  <a:gd name="T12" fmla="*/ 0 w 705"/>
                  <a:gd name="T13" fmla="*/ 204 h 704"/>
                  <a:gd name="T14" fmla="*/ 445 w 705"/>
                  <a:gd name="T15" fmla="*/ 648 h 704"/>
                  <a:gd name="T16" fmla="*/ 649 w 705"/>
                  <a:gd name="T17" fmla="*/ 648 h 704"/>
                  <a:gd name="T18" fmla="*/ 649 w 705"/>
                  <a:gd name="T19" fmla="*/ 444 h 704"/>
                  <a:gd name="T20" fmla="*/ 205 w 705"/>
                  <a:gd name="T21" fmla="*/ 0 h 704"/>
                  <a:gd name="T22" fmla="*/ 205 w 705"/>
                  <a:gd name="T23" fmla="*/ 0 h 704"/>
                  <a:gd name="T24" fmla="*/ 205 w 705"/>
                  <a:gd name="T25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5" h="704">
                    <a:moveTo>
                      <a:pt x="205" y="0"/>
                    </a:moveTo>
                    <a:cubicBezTo>
                      <a:pt x="132" y="72"/>
                      <a:pt x="132" y="72"/>
                      <a:pt x="132" y="72"/>
                    </a:cubicBezTo>
                    <a:cubicBezTo>
                      <a:pt x="563" y="504"/>
                      <a:pt x="563" y="504"/>
                      <a:pt x="563" y="504"/>
                    </a:cubicBezTo>
                    <a:cubicBezTo>
                      <a:pt x="580" y="520"/>
                      <a:pt x="580" y="546"/>
                      <a:pt x="563" y="563"/>
                    </a:cubicBezTo>
                    <a:cubicBezTo>
                      <a:pt x="547" y="579"/>
                      <a:pt x="521" y="579"/>
                      <a:pt x="504" y="563"/>
                    </a:cubicBezTo>
                    <a:cubicBezTo>
                      <a:pt x="73" y="131"/>
                      <a:pt x="73" y="131"/>
                      <a:pt x="73" y="131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445" y="648"/>
                      <a:pt x="445" y="648"/>
                      <a:pt x="445" y="648"/>
                    </a:cubicBezTo>
                    <a:cubicBezTo>
                      <a:pt x="501" y="704"/>
                      <a:pt x="592" y="704"/>
                      <a:pt x="649" y="648"/>
                    </a:cubicBezTo>
                    <a:cubicBezTo>
                      <a:pt x="705" y="592"/>
                      <a:pt x="705" y="500"/>
                      <a:pt x="649" y="444"/>
                    </a:cubicBezTo>
                    <a:lnTo>
                      <a:pt x="205" y="0"/>
                    </a:lnTo>
                    <a:close/>
                    <a:moveTo>
                      <a:pt x="205" y="0"/>
                    </a:moveTo>
                    <a:cubicBezTo>
                      <a:pt x="205" y="0"/>
                      <a:pt x="205" y="0"/>
                      <a:pt x="20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22" name="Freeform 83"/>
              <p:cNvSpPr>
                <a:spLocks noEditPoints="1"/>
              </p:cNvSpPr>
              <p:nvPr/>
            </p:nvSpPr>
            <p:spPr bwMode="auto">
              <a:xfrm>
                <a:off x="-3303588" y="3471863"/>
                <a:ext cx="1298576" cy="1311275"/>
              </a:xfrm>
              <a:custGeom>
                <a:avLst/>
                <a:gdLst>
                  <a:gd name="T0" fmla="*/ 1166 w 1550"/>
                  <a:gd name="T1" fmla="*/ 479 h 1550"/>
                  <a:gd name="T2" fmla="*/ 1358 w 1550"/>
                  <a:gd name="T3" fmla="*/ 479 h 1550"/>
                  <a:gd name="T4" fmla="*/ 1550 w 1550"/>
                  <a:gd name="T5" fmla="*/ 96 h 1550"/>
                  <a:gd name="T6" fmla="*/ 1454 w 1550"/>
                  <a:gd name="T7" fmla="*/ 0 h 1550"/>
                  <a:gd name="T8" fmla="*/ 1071 w 1550"/>
                  <a:gd name="T9" fmla="*/ 191 h 1550"/>
                  <a:gd name="T10" fmla="*/ 1071 w 1550"/>
                  <a:gd name="T11" fmla="*/ 383 h 1550"/>
                  <a:gd name="T12" fmla="*/ 550 w 1550"/>
                  <a:gd name="T13" fmla="*/ 903 h 1550"/>
                  <a:gd name="T14" fmla="*/ 456 w 1550"/>
                  <a:gd name="T15" fmla="*/ 809 h 1550"/>
                  <a:gd name="T16" fmla="*/ 78 w 1550"/>
                  <a:gd name="T17" fmla="*/ 1187 h 1550"/>
                  <a:gd name="T18" fmla="*/ 78 w 1550"/>
                  <a:gd name="T19" fmla="*/ 1471 h 1550"/>
                  <a:gd name="T20" fmla="*/ 363 w 1550"/>
                  <a:gd name="T21" fmla="*/ 1471 h 1550"/>
                  <a:gd name="T22" fmla="*/ 741 w 1550"/>
                  <a:gd name="T23" fmla="*/ 1094 h 1550"/>
                  <a:gd name="T24" fmla="*/ 645 w 1550"/>
                  <a:gd name="T25" fmla="*/ 998 h 1550"/>
                  <a:gd name="T26" fmla="*/ 1166 w 1550"/>
                  <a:gd name="T27" fmla="*/ 479 h 1550"/>
                  <a:gd name="T28" fmla="*/ 1166 w 1550"/>
                  <a:gd name="T29" fmla="*/ 479 h 1550"/>
                  <a:gd name="T30" fmla="*/ 1166 w 1550"/>
                  <a:gd name="T31" fmla="*/ 479 h 1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0" h="1550">
                    <a:moveTo>
                      <a:pt x="1166" y="479"/>
                    </a:moveTo>
                    <a:cubicBezTo>
                      <a:pt x="1358" y="479"/>
                      <a:pt x="1358" y="479"/>
                      <a:pt x="1358" y="479"/>
                    </a:cubicBezTo>
                    <a:cubicBezTo>
                      <a:pt x="1550" y="96"/>
                      <a:pt x="1550" y="96"/>
                      <a:pt x="1550" y="96"/>
                    </a:cubicBezTo>
                    <a:cubicBezTo>
                      <a:pt x="1454" y="0"/>
                      <a:pt x="1454" y="0"/>
                      <a:pt x="1454" y="0"/>
                    </a:cubicBezTo>
                    <a:cubicBezTo>
                      <a:pt x="1071" y="191"/>
                      <a:pt x="1071" y="191"/>
                      <a:pt x="1071" y="191"/>
                    </a:cubicBezTo>
                    <a:cubicBezTo>
                      <a:pt x="1071" y="383"/>
                      <a:pt x="1071" y="383"/>
                      <a:pt x="1071" y="383"/>
                    </a:cubicBezTo>
                    <a:cubicBezTo>
                      <a:pt x="550" y="903"/>
                      <a:pt x="550" y="903"/>
                      <a:pt x="550" y="903"/>
                    </a:cubicBezTo>
                    <a:cubicBezTo>
                      <a:pt x="456" y="809"/>
                      <a:pt x="456" y="809"/>
                      <a:pt x="456" y="809"/>
                    </a:cubicBezTo>
                    <a:cubicBezTo>
                      <a:pt x="78" y="1187"/>
                      <a:pt x="78" y="1187"/>
                      <a:pt x="78" y="1187"/>
                    </a:cubicBezTo>
                    <a:cubicBezTo>
                      <a:pt x="0" y="1265"/>
                      <a:pt x="0" y="1393"/>
                      <a:pt x="78" y="1471"/>
                    </a:cubicBezTo>
                    <a:cubicBezTo>
                      <a:pt x="157" y="1550"/>
                      <a:pt x="285" y="1550"/>
                      <a:pt x="363" y="1471"/>
                    </a:cubicBezTo>
                    <a:cubicBezTo>
                      <a:pt x="741" y="1094"/>
                      <a:pt x="741" y="1094"/>
                      <a:pt x="741" y="1094"/>
                    </a:cubicBezTo>
                    <a:cubicBezTo>
                      <a:pt x="645" y="998"/>
                      <a:pt x="645" y="998"/>
                      <a:pt x="645" y="998"/>
                    </a:cubicBezTo>
                    <a:lnTo>
                      <a:pt x="1166" y="479"/>
                    </a:lnTo>
                    <a:close/>
                    <a:moveTo>
                      <a:pt x="1166" y="479"/>
                    </a:moveTo>
                    <a:cubicBezTo>
                      <a:pt x="1166" y="479"/>
                      <a:pt x="1166" y="479"/>
                      <a:pt x="1166" y="4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2908886" y="4300851"/>
            <a:ext cx="1060277" cy="1079234"/>
            <a:chOff x="466166" y="5021139"/>
            <a:chExt cx="1183340" cy="1199463"/>
          </a:xfrm>
        </p:grpSpPr>
        <p:grpSp>
          <p:nvGrpSpPr>
            <p:cNvPr id="126" name="Group 125"/>
            <p:cNvGrpSpPr/>
            <p:nvPr/>
          </p:nvGrpSpPr>
          <p:grpSpPr>
            <a:xfrm rot="18811655">
              <a:off x="458104" y="5029201"/>
              <a:ext cx="1199463" cy="1183340"/>
              <a:chOff x="493963" y="3424518"/>
              <a:chExt cx="1199463" cy="1183340"/>
            </a:xfrm>
          </p:grpSpPr>
          <p:sp>
            <p:nvSpPr>
              <p:cNvPr id="135" name="Oval 55"/>
              <p:cNvSpPr/>
              <p:nvPr/>
            </p:nvSpPr>
            <p:spPr>
              <a:xfrm>
                <a:off x="493963" y="342451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Oval 55"/>
              <p:cNvSpPr/>
              <p:nvPr/>
            </p:nvSpPr>
            <p:spPr>
              <a:xfrm rot="10800000">
                <a:off x="493964" y="401618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726141" y="5317330"/>
              <a:ext cx="663388" cy="607082"/>
              <a:chOff x="4538663" y="4681538"/>
              <a:chExt cx="1028700" cy="941387"/>
            </a:xfrm>
            <a:solidFill>
              <a:schemeClr val="accent5"/>
            </a:solidFill>
          </p:grpSpPr>
          <p:sp>
            <p:nvSpPr>
              <p:cNvPr id="128" name="Freeform 63"/>
              <p:cNvSpPr>
                <a:spLocks noEditPoints="1"/>
              </p:cNvSpPr>
              <p:nvPr/>
            </p:nvSpPr>
            <p:spPr bwMode="auto">
              <a:xfrm>
                <a:off x="4683126" y="5084763"/>
                <a:ext cx="227013" cy="265112"/>
              </a:xfrm>
              <a:custGeom>
                <a:avLst/>
                <a:gdLst>
                  <a:gd name="T0" fmla="*/ 324 w 331"/>
                  <a:gd name="T1" fmla="*/ 15 h 385"/>
                  <a:gd name="T2" fmla="*/ 292 w 331"/>
                  <a:gd name="T3" fmla="*/ 7 h 385"/>
                  <a:gd name="T4" fmla="*/ 12 w 331"/>
                  <a:gd name="T5" fmla="*/ 173 h 385"/>
                  <a:gd name="T6" fmla="*/ 0 w 331"/>
                  <a:gd name="T7" fmla="*/ 194 h 385"/>
                  <a:gd name="T8" fmla="*/ 12 w 331"/>
                  <a:gd name="T9" fmla="*/ 215 h 385"/>
                  <a:gd name="T10" fmla="*/ 292 w 331"/>
                  <a:gd name="T11" fmla="*/ 381 h 385"/>
                  <a:gd name="T12" fmla="*/ 304 w 331"/>
                  <a:gd name="T13" fmla="*/ 385 h 385"/>
                  <a:gd name="T14" fmla="*/ 324 w 331"/>
                  <a:gd name="T15" fmla="*/ 373 h 385"/>
                  <a:gd name="T16" fmla="*/ 316 w 331"/>
                  <a:gd name="T17" fmla="*/ 340 h 385"/>
                  <a:gd name="T18" fmla="*/ 71 w 331"/>
                  <a:gd name="T19" fmla="*/ 194 h 385"/>
                  <a:gd name="T20" fmla="*/ 316 w 331"/>
                  <a:gd name="T21" fmla="*/ 48 h 385"/>
                  <a:gd name="T22" fmla="*/ 324 w 331"/>
                  <a:gd name="T23" fmla="*/ 15 h 385"/>
                  <a:gd name="T24" fmla="*/ 324 w 331"/>
                  <a:gd name="T25" fmla="*/ 15 h 385"/>
                  <a:gd name="T26" fmla="*/ 324 w 331"/>
                  <a:gd name="T27" fmla="*/ 1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385">
                    <a:moveTo>
                      <a:pt x="324" y="15"/>
                    </a:moveTo>
                    <a:cubicBezTo>
                      <a:pt x="318" y="4"/>
                      <a:pt x="303" y="0"/>
                      <a:pt x="292" y="7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5" y="178"/>
                      <a:pt x="0" y="186"/>
                      <a:pt x="0" y="194"/>
                    </a:cubicBezTo>
                    <a:cubicBezTo>
                      <a:pt x="0" y="202"/>
                      <a:pt x="5" y="210"/>
                      <a:pt x="12" y="215"/>
                    </a:cubicBezTo>
                    <a:cubicBezTo>
                      <a:pt x="292" y="381"/>
                      <a:pt x="292" y="381"/>
                      <a:pt x="292" y="381"/>
                    </a:cubicBezTo>
                    <a:cubicBezTo>
                      <a:pt x="295" y="383"/>
                      <a:pt x="300" y="385"/>
                      <a:pt x="304" y="385"/>
                    </a:cubicBezTo>
                    <a:cubicBezTo>
                      <a:pt x="312" y="385"/>
                      <a:pt x="320" y="380"/>
                      <a:pt x="324" y="373"/>
                    </a:cubicBezTo>
                    <a:cubicBezTo>
                      <a:pt x="331" y="361"/>
                      <a:pt x="327" y="347"/>
                      <a:pt x="316" y="340"/>
                    </a:cubicBezTo>
                    <a:cubicBezTo>
                      <a:pt x="71" y="194"/>
                      <a:pt x="71" y="194"/>
                      <a:pt x="71" y="194"/>
                    </a:cubicBezTo>
                    <a:cubicBezTo>
                      <a:pt x="316" y="48"/>
                      <a:pt x="316" y="48"/>
                      <a:pt x="316" y="48"/>
                    </a:cubicBezTo>
                    <a:cubicBezTo>
                      <a:pt x="327" y="41"/>
                      <a:pt x="331" y="27"/>
                      <a:pt x="324" y="15"/>
                    </a:cubicBezTo>
                    <a:close/>
                    <a:moveTo>
                      <a:pt x="324" y="15"/>
                    </a:moveTo>
                    <a:cubicBezTo>
                      <a:pt x="324" y="15"/>
                      <a:pt x="324" y="15"/>
                      <a:pt x="324" y="1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29" name="Freeform 64"/>
              <p:cNvSpPr>
                <a:spLocks noEditPoints="1"/>
              </p:cNvSpPr>
              <p:nvPr/>
            </p:nvSpPr>
            <p:spPr bwMode="auto">
              <a:xfrm>
                <a:off x="5195888" y="5084763"/>
                <a:ext cx="227013" cy="265112"/>
              </a:xfrm>
              <a:custGeom>
                <a:avLst/>
                <a:gdLst>
                  <a:gd name="T0" fmla="*/ 7 w 331"/>
                  <a:gd name="T1" fmla="*/ 373 h 385"/>
                  <a:gd name="T2" fmla="*/ 27 w 331"/>
                  <a:gd name="T3" fmla="*/ 385 h 385"/>
                  <a:gd name="T4" fmla="*/ 40 w 331"/>
                  <a:gd name="T5" fmla="*/ 381 h 385"/>
                  <a:gd name="T6" fmla="*/ 319 w 331"/>
                  <a:gd name="T7" fmla="*/ 215 h 385"/>
                  <a:gd name="T8" fmla="*/ 331 w 331"/>
                  <a:gd name="T9" fmla="*/ 194 h 385"/>
                  <a:gd name="T10" fmla="*/ 319 w 331"/>
                  <a:gd name="T11" fmla="*/ 173 h 385"/>
                  <a:gd name="T12" fmla="*/ 40 w 331"/>
                  <a:gd name="T13" fmla="*/ 7 h 385"/>
                  <a:gd name="T14" fmla="*/ 7 w 331"/>
                  <a:gd name="T15" fmla="*/ 15 h 385"/>
                  <a:gd name="T16" fmla="*/ 15 w 331"/>
                  <a:gd name="T17" fmla="*/ 48 h 385"/>
                  <a:gd name="T18" fmla="*/ 260 w 331"/>
                  <a:gd name="T19" fmla="*/ 194 h 385"/>
                  <a:gd name="T20" fmla="*/ 15 w 331"/>
                  <a:gd name="T21" fmla="*/ 340 h 385"/>
                  <a:gd name="T22" fmla="*/ 7 w 331"/>
                  <a:gd name="T23" fmla="*/ 373 h 385"/>
                  <a:gd name="T24" fmla="*/ 7 w 331"/>
                  <a:gd name="T25" fmla="*/ 373 h 385"/>
                  <a:gd name="T26" fmla="*/ 7 w 331"/>
                  <a:gd name="T27" fmla="*/ 373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385">
                    <a:moveTo>
                      <a:pt x="7" y="373"/>
                    </a:moveTo>
                    <a:cubicBezTo>
                      <a:pt x="11" y="380"/>
                      <a:pt x="19" y="385"/>
                      <a:pt x="27" y="385"/>
                    </a:cubicBezTo>
                    <a:cubicBezTo>
                      <a:pt x="31" y="385"/>
                      <a:pt x="36" y="383"/>
                      <a:pt x="40" y="381"/>
                    </a:cubicBezTo>
                    <a:cubicBezTo>
                      <a:pt x="319" y="215"/>
                      <a:pt x="319" y="215"/>
                      <a:pt x="319" y="215"/>
                    </a:cubicBezTo>
                    <a:cubicBezTo>
                      <a:pt x="326" y="210"/>
                      <a:pt x="331" y="202"/>
                      <a:pt x="331" y="194"/>
                    </a:cubicBezTo>
                    <a:cubicBezTo>
                      <a:pt x="331" y="186"/>
                      <a:pt x="326" y="178"/>
                      <a:pt x="319" y="173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28" y="0"/>
                      <a:pt x="13" y="4"/>
                      <a:pt x="7" y="15"/>
                    </a:cubicBezTo>
                    <a:cubicBezTo>
                      <a:pt x="0" y="27"/>
                      <a:pt x="4" y="41"/>
                      <a:pt x="15" y="48"/>
                    </a:cubicBezTo>
                    <a:cubicBezTo>
                      <a:pt x="260" y="194"/>
                      <a:pt x="260" y="194"/>
                      <a:pt x="260" y="194"/>
                    </a:cubicBezTo>
                    <a:cubicBezTo>
                      <a:pt x="15" y="340"/>
                      <a:pt x="15" y="340"/>
                      <a:pt x="15" y="340"/>
                    </a:cubicBezTo>
                    <a:cubicBezTo>
                      <a:pt x="4" y="347"/>
                      <a:pt x="0" y="361"/>
                      <a:pt x="7" y="373"/>
                    </a:cubicBezTo>
                    <a:close/>
                    <a:moveTo>
                      <a:pt x="7" y="373"/>
                    </a:moveTo>
                    <a:cubicBezTo>
                      <a:pt x="7" y="373"/>
                      <a:pt x="7" y="373"/>
                      <a:pt x="7" y="37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30" name="Freeform 65"/>
              <p:cNvSpPr>
                <a:spLocks noEditPoints="1"/>
              </p:cNvSpPr>
              <p:nvPr/>
            </p:nvSpPr>
            <p:spPr bwMode="auto">
              <a:xfrm>
                <a:off x="4957763" y="5084763"/>
                <a:ext cx="190500" cy="265112"/>
              </a:xfrm>
              <a:custGeom>
                <a:avLst/>
                <a:gdLst>
                  <a:gd name="T0" fmla="*/ 231 w 278"/>
                  <a:gd name="T1" fmla="*/ 14 h 385"/>
                  <a:gd name="T2" fmla="*/ 7 w 278"/>
                  <a:gd name="T3" fmla="*/ 347 h 385"/>
                  <a:gd name="T4" fmla="*/ 14 w 278"/>
                  <a:gd name="T5" fmla="*/ 380 h 385"/>
                  <a:gd name="T6" fmla="*/ 27 w 278"/>
                  <a:gd name="T7" fmla="*/ 385 h 385"/>
                  <a:gd name="T8" fmla="*/ 47 w 278"/>
                  <a:gd name="T9" fmla="*/ 374 h 385"/>
                  <a:gd name="T10" fmla="*/ 271 w 278"/>
                  <a:gd name="T11" fmla="*/ 41 h 385"/>
                  <a:gd name="T12" fmla="*/ 264 w 278"/>
                  <a:gd name="T13" fmla="*/ 8 h 385"/>
                  <a:gd name="T14" fmla="*/ 231 w 278"/>
                  <a:gd name="T15" fmla="*/ 14 h 385"/>
                  <a:gd name="T16" fmla="*/ 231 w 278"/>
                  <a:gd name="T17" fmla="*/ 14 h 385"/>
                  <a:gd name="T18" fmla="*/ 231 w 278"/>
                  <a:gd name="T19" fmla="*/ 14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8" h="385">
                    <a:moveTo>
                      <a:pt x="231" y="14"/>
                    </a:moveTo>
                    <a:cubicBezTo>
                      <a:pt x="7" y="347"/>
                      <a:pt x="7" y="347"/>
                      <a:pt x="7" y="347"/>
                    </a:cubicBezTo>
                    <a:cubicBezTo>
                      <a:pt x="0" y="358"/>
                      <a:pt x="3" y="373"/>
                      <a:pt x="14" y="380"/>
                    </a:cubicBezTo>
                    <a:cubicBezTo>
                      <a:pt x="18" y="383"/>
                      <a:pt x="23" y="385"/>
                      <a:pt x="27" y="385"/>
                    </a:cubicBezTo>
                    <a:cubicBezTo>
                      <a:pt x="35" y="385"/>
                      <a:pt x="42" y="381"/>
                      <a:pt x="47" y="374"/>
                    </a:cubicBezTo>
                    <a:cubicBezTo>
                      <a:pt x="271" y="41"/>
                      <a:pt x="271" y="41"/>
                      <a:pt x="271" y="41"/>
                    </a:cubicBezTo>
                    <a:cubicBezTo>
                      <a:pt x="278" y="30"/>
                      <a:pt x="275" y="15"/>
                      <a:pt x="264" y="8"/>
                    </a:cubicBezTo>
                    <a:cubicBezTo>
                      <a:pt x="253" y="0"/>
                      <a:pt x="238" y="3"/>
                      <a:pt x="231" y="14"/>
                    </a:cubicBezTo>
                    <a:close/>
                    <a:moveTo>
                      <a:pt x="231" y="14"/>
                    </a:moveTo>
                    <a:cubicBezTo>
                      <a:pt x="231" y="14"/>
                      <a:pt x="231" y="14"/>
                      <a:pt x="231" y="1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31" name="Freeform 66"/>
              <p:cNvSpPr>
                <a:spLocks noEditPoints="1"/>
              </p:cNvSpPr>
              <p:nvPr/>
            </p:nvSpPr>
            <p:spPr bwMode="auto">
              <a:xfrm>
                <a:off x="4538663" y="4681538"/>
                <a:ext cx="1028700" cy="941387"/>
              </a:xfrm>
              <a:custGeom>
                <a:avLst/>
                <a:gdLst>
                  <a:gd name="T0" fmla="*/ 1480 w 1504"/>
                  <a:gd name="T1" fmla="*/ 0 h 1360"/>
                  <a:gd name="T2" fmla="*/ 24 w 1504"/>
                  <a:gd name="T3" fmla="*/ 0 h 1360"/>
                  <a:gd name="T4" fmla="*/ 0 w 1504"/>
                  <a:gd name="T5" fmla="*/ 24 h 1360"/>
                  <a:gd name="T6" fmla="*/ 0 w 1504"/>
                  <a:gd name="T7" fmla="*/ 1336 h 1360"/>
                  <a:gd name="T8" fmla="*/ 24 w 1504"/>
                  <a:gd name="T9" fmla="*/ 1360 h 1360"/>
                  <a:gd name="T10" fmla="*/ 1480 w 1504"/>
                  <a:gd name="T11" fmla="*/ 1360 h 1360"/>
                  <a:gd name="T12" fmla="*/ 1504 w 1504"/>
                  <a:gd name="T13" fmla="*/ 1336 h 1360"/>
                  <a:gd name="T14" fmla="*/ 1504 w 1504"/>
                  <a:gd name="T15" fmla="*/ 1080 h 1360"/>
                  <a:gd name="T16" fmla="*/ 1480 w 1504"/>
                  <a:gd name="T17" fmla="*/ 1056 h 1360"/>
                  <a:gd name="T18" fmla="*/ 1456 w 1504"/>
                  <a:gd name="T19" fmla="*/ 1080 h 1360"/>
                  <a:gd name="T20" fmla="*/ 1456 w 1504"/>
                  <a:gd name="T21" fmla="*/ 1312 h 1360"/>
                  <a:gd name="T22" fmla="*/ 48 w 1504"/>
                  <a:gd name="T23" fmla="*/ 1312 h 1360"/>
                  <a:gd name="T24" fmla="*/ 48 w 1504"/>
                  <a:gd name="T25" fmla="*/ 240 h 1360"/>
                  <a:gd name="T26" fmla="*/ 1456 w 1504"/>
                  <a:gd name="T27" fmla="*/ 240 h 1360"/>
                  <a:gd name="T28" fmla="*/ 1456 w 1504"/>
                  <a:gd name="T29" fmla="*/ 984 h 1360"/>
                  <a:gd name="T30" fmla="*/ 1480 w 1504"/>
                  <a:gd name="T31" fmla="*/ 1008 h 1360"/>
                  <a:gd name="T32" fmla="*/ 1504 w 1504"/>
                  <a:gd name="T33" fmla="*/ 984 h 1360"/>
                  <a:gd name="T34" fmla="*/ 1504 w 1504"/>
                  <a:gd name="T35" fmla="*/ 24 h 1360"/>
                  <a:gd name="T36" fmla="*/ 1480 w 1504"/>
                  <a:gd name="T37" fmla="*/ 0 h 1360"/>
                  <a:gd name="T38" fmla="*/ 48 w 1504"/>
                  <a:gd name="T39" fmla="*/ 48 h 1360"/>
                  <a:gd name="T40" fmla="*/ 936 w 1504"/>
                  <a:gd name="T41" fmla="*/ 48 h 1360"/>
                  <a:gd name="T42" fmla="*/ 936 w 1504"/>
                  <a:gd name="T43" fmla="*/ 192 h 1360"/>
                  <a:gd name="T44" fmla="*/ 48 w 1504"/>
                  <a:gd name="T45" fmla="*/ 192 h 1360"/>
                  <a:gd name="T46" fmla="*/ 48 w 1504"/>
                  <a:gd name="T47" fmla="*/ 48 h 1360"/>
                  <a:gd name="T48" fmla="*/ 984 w 1504"/>
                  <a:gd name="T49" fmla="*/ 192 h 1360"/>
                  <a:gd name="T50" fmla="*/ 984 w 1504"/>
                  <a:gd name="T51" fmla="*/ 48 h 1360"/>
                  <a:gd name="T52" fmla="*/ 1456 w 1504"/>
                  <a:gd name="T53" fmla="*/ 48 h 1360"/>
                  <a:gd name="T54" fmla="*/ 1456 w 1504"/>
                  <a:gd name="T55" fmla="*/ 192 h 1360"/>
                  <a:gd name="T56" fmla="*/ 984 w 1504"/>
                  <a:gd name="T57" fmla="*/ 192 h 1360"/>
                  <a:gd name="T58" fmla="*/ 984 w 1504"/>
                  <a:gd name="T59" fmla="*/ 192 h 1360"/>
                  <a:gd name="T60" fmla="*/ 984 w 1504"/>
                  <a:gd name="T61" fmla="*/ 192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4" h="1360">
                    <a:moveTo>
                      <a:pt x="1480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49"/>
                      <a:pt x="11" y="1360"/>
                      <a:pt x="24" y="1360"/>
                    </a:cubicBezTo>
                    <a:cubicBezTo>
                      <a:pt x="1480" y="1360"/>
                      <a:pt x="1480" y="1360"/>
                      <a:pt x="1480" y="1360"/>
                    </a:cubicBezTo>
                    <a:cubicBezTo>
                      <a:pt x="1493" y="1360"/>
                      <a:pt x="1504" y="1349"/>
                      <a:pt x="1504" y="1336"/>
                    </a:cubicBezTo>
                    <a:cubicBezTo>
                      <a:pt x="1504" y="1080"/>
                      <a:pt x="1504" y="1080"/>
                      <a:pt x="1504" y="1080"/>
                    </a:cubicBezTo>
                    <a:cubicBezTo>
                      <a:pt x="1504" y="1067"/>
                      <a:pt x="1493" y="1056"/>
                      <a:pt x="1480" y="1056"/>
                    </a:cubicBezTo>
                    <a:cubicBezTo>
                      <a:pt x="1467" y="1056"/>
                      <a:pt x="1456" y="1067"/>
                      <a:pt x="1456" y="1080"/>
                    </a:cubicBezTo>
                    <a:cubicBezTo>
                      <a:pt x="1456" y="1312"/>
                      <a:pt x="1456" y="1312"/>
                      <a:pt x="1456" y="1312"/>
                    </a:cubicBezTo>
                    <a:cubicBezTo>
                      <a:pt x="48" y="1312"/>
                      <a:pt x="48" y="1312"/>
                      <a:pt x="48" y="1312"/>
                    </a:cubicBezTo>
                    <a:cubicBezTo>
                      <a:pt x="48" y="240"/>
                      <a:pt x="48" y="240"/>
                      <a:pt x="48" y="240"/>
                    </a:cubicBezTo>
                    <a:cubicBezTo>
                      <a:pt x="1456" y="240"/>
                      <a:pt x="1456" y="240"/>
                      <a:pt x="1456" y="240"/>
                    </a:cubicBezTo>
                    <a:cubicBezTo>
                      <a:pt x="1456" y="984"/>
                      <a:pt x="1456" y="984"/>
                      <a:pt x="1456" y="984"/>
                    </a:cubicBezTo>
                    <a:cubicBezTo>
                      <a:pt x="1456" y="997"/>
                      <a:pt x="1467" y="1008"/>
                      <a:pt x="1480" y="1008"/>
                    </a:cubicBezTo>
                    <a:cubicBezTo>
                      <a:pt x="1493" y="1008"/>
                      <a:pt x="1504" y="997"/>
                      <a:pt x="1504" y="984"/>
                    </a:cubicBezTo>
                    <a:cubicBezTo>
                      <a:pt x="1504" y="24"/>
                      <a:pt x="1504" y="24"/>
                      <a:pt x="1504" y="24"/>
                    </a:cubicBezTo>
                    <a:cubicBezTo>
                      <a:pt x="1504" y="11"/>
                      <a:pt x="1493" y="0"/>
                      <a:pt x="1480" y="0"/>
                    </a:cubicBezTo>
                    <a:close/>
                    <a:moveTo>
                      <a:pt x="48" y="48"/>
                    </a:moveTo>
                    <a:cubicBezTo>
                      <a:pt x="936" y="48"/>
                      <a:pt x="936" y="48"/>
                      <a:pt x="936" y="48"/>
                    </a:cubicBezTo>
                    <a:cubicBezTo>
                      <a:pt x="936" y="192"/>
                      <a:pt x="936" y="192"/>
                      <a:pt x="936" y="192"/>
                    </a:cubicBezTo>
                    <a:cubicBezTo>
                      <a:pt x="48" y="192"/>
                      <a:pt x="48" y="192"/>
                      <a:pt x="48" y="192"/>
                    </a:cubicBezTo>
                    <a:lnTo>
                      <a:pt x="48" y="48"/>
                    </a:lnTo>
                    <a:close/>
                    <a:moveTo>
                      <a:pt x="984" y="192"/>
                    </a:moveTo>
                    <a:cubicBezTo>
                      <a:pt x="984" y="48"/>
                      <a:pt x="984" y="48"/>
                      <a:pt x="984" y="48"/>
                    </a:cubicBezTo>
                    <a:cubicBezTo>
                      <a:pt x="1456" y="48"/>
                      <a:pt x="1456" y="48"/>
                      <a:pt x="1456" y="48"/>
                    </a:cubicBezTo>
                    <a:cubicBezTo>
                      <a:pt x="1456" y="192"/>
                      <a:pt x="1456" y="192"/>
                      <a:pt x="1456" y="192"/>
                    </a:cubicBezTo>
                    <a:lnTo>
                      <a:pt x="984" y="192"/>
                    </a:lnTo>
                    <a:close/>
                    <a:moveTo>
                      <a:pt x="984" y="192"/>
                    </a:moveTo>
                    <a:cubicBezTo>
                      <a:pt x="984" y="192"/>
                      <a:pt x="984" y="192"/>
                      <a:pt x="984" y="1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132" name="Freeform 67"/>
              <p:cNvSpPr>
                <a:spLocks noEditPoints="1"/>
              </p:cNvSpPr>
              <p:nvPr/>
            </p:nvSpPr>
            <p:spPr bwMode="auto">
              <a:xfrm>
                <a:off x="5356226" y="4746625"/>
                <a:ext cx="34925" cy="36512"/>
              </a:xfrm>
              <a:custGeom>
                <a:avLst/>
                <a:gdLst>
                  <a:gd name="T0" fmla="*/ 26 w 51"/>
                  <a:gd name="T1" fmla="*/ 0 h 52"/>
                  <a:gd name="T2" fmla="*/ 0 w 51"/>
                  <a:gd name="T3" fmla="*/ 26 h 52"/>
                  <a:gd name="T4" fmla="*/ 26 w 51"/>
                  <a:gd name="T5" fmla="*/ 52 h 52"/>
                  <a:gd name="T6" fmla="*/ 51 w 51"/>
                  <a:gd name="T7" fmla="*/ 26 h 52"/>
                  <a:gd name="T8" fmla="*/ 26 w 51"/>
                  <a:gd name="T9" fmla="*/ 0 h 52"/>
                  <a:gd name="T10" fmla="*/ 26 w 51"/>
                  <a:gd name="T11" fmla="*/ 0 h 52"/>
                  <a:gd name="T12" fmla="*/ 26 w 5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0" y="52"/>
                      <a:pt x="51" y="40"/>
                      <a:pt x="51" y="26"/>
                    </a:cubicBezTo>
                    <a:cubicBezTo>
                      <a:pt x="51" y="12"/>
                      <a:pt x="40" y="0"/>
                      <a:pt x="26" y="0"/>
                    </a:cubicBezTo>
                    <a:close/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33" name="Freeform 68"/>
              <p:cNvSpPr>
                <a:spLocks noEditPoints="1"/>
              </p:cNvSpPr>
              <p:nvPr/>
            </p:nvSpPr>
            <p:spPr bwMode="auto">
              <a:xfrm>
                <a:off x="5265738" y="4746625"/>
                <a:ext cx="34925" cy="36512"/>
              </a:xfrm>
              <a:custGeom>
                <a:avLst/>
                <a:gdLst>
                  <a:gd name="T0" fmla="*/ 26 w 51"/>
                  <a:gd name="T1" fmla="*/ 0 h 52"/>
                  <a:gd name="T2" fmla="*/ 0 w 51"/>
                  <a:gd name="T3" fmla="*/ 26 h 52"/>
                  <a:gd name="T4" fmla="*/ 26 w 51"/>
                  <a:gd name="T5" fmla="*/ 52 h 52"/>
                  <a:gd name="T6" fmla="*/ 51 w 51"/>
                  <a:gd name="T7" fmla="*/ 26 h 52"/>
                  <a:gd name="T8" fmla="*/ 26 w 51"/>
                  <a:gd name="T9" fmla="*/ 0 h 52"/>
                  <a:gd name="T10" fmla="*/ 26 w 51"/>
                  <a:gd name="T11" fmla="*/ 0 h 52"/>
                  <a:gd name="T12" fmla="*/ 26 w 51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2">
                    <a:moveTo>
                      <a:pt x="26" y="0"/>
                    </a:moveTo>
                    <a:cubicBezTo>
                      <a:pt x="11" y="0"/>
                      <a:pt x="0" y="12"/>
                      <a:pt x="0" y="26"/>
                    </a:cubicBezTo>
                    <a:cubicBezTo>
                      <a:pt x="0" y="40"/>
                      <a:pt x="11" y="52"/>
                      <a:pt x="26" y="52"/>
                    </a:cubicBezTo>
                    <a:cubicBezTo>
                      <a:pt x="40" y="52"/>
                      <a:pt x="51" y="40"/>
                      <a:pt x="51" y="26"/>
                    </a:cubicBezTo>
                    <a:cubicBezTo>
                      <a:pt x="51" y="12"/>
                      <a:pt x="40" y="0"/>
                      <a:pt x="26" y="0"/>
                    </a:cubicBezTo>
                    <a:close/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34" name="Freeform 69"/>
              <p:cNvSpPr>
                <a:spLocks noEditPoints="1"/>
              </p:cNvSpPr>
              <p:nvPr/>
            </p:nvSpPr>
            <p:spPr bwMode="auto">
              <a:xfrm>
                <a:off x="5445126" y="4746625"/>
                <a:ext cx="34925" cy="36512"/>
              </a:xfrm>
              <a:custGeom>
                <a:avLst/>
                <a:gdLst>
                  <a:gd name="T0" fmla="*/ 26 w 52"/>
                  <a:gd name="T1" fmla="*/ 0 h 52"/>
                  <a:gd name="T2" fmla="*/ 0 w 52"/>
                  <a:gd name="T3" fmla="*/ 26 h 52"/>
                  <a:gd name="T4" fmla="*/ 26 w 52"/>
                  <a:gd name="T5" fmla="*/ 52 h 52"/>
                  <a:gd name="T6" fmla="*/ 52 w 52"/>
                  <a:gd name="T7" fmla="*/ 26 h 52"/>
                  <a:gd name="T8" fmla="*/ 26 w 52"/>
                  <a:gd name="T9" fmla="*/ 0 h 52"/>
                  <a:gd name="T10" fmla="*/ 26 w 52"/>
                  <a:gd name="T11" fmla="*/ 0 h 52"/>
                  <a:gd name="T12" fmla="*/ 26 w 5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52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2"/>
                      <a:pt x="26" y="52"/>
                    </a:cubicBezTo>
                    <a:cubicBezTo>
                      <a:pt x="40" y="52"/>
                      <a:pt x="52" y="40"/>
                      <a:pt x="52" y="26"/>
                    </a:cubicBezTo>
                    <a:cubicBezTo>
                      <a:pt x="52" y="12"/>
                      <a:pt x="40" y="0"/>
                      <a:pt x="26" y="0"/>
                    </a:cubicBezTo>
                    <a:close/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1420249" y="4315435"/>
            <a:ext cx="1060277" cy="1079234"/>
            <a:chOff x="502025" y="3416456"/>
            <a:chExt cx="1183340" cy="1199463"/>
          </a:xfrm>
        </p:grpSpPr>
        <p:grpSp>
          <p:nvGrpSpPr>
            <p:cNvPr id="138" name="Group 137"/>
            <p:cNvGrpSpPr/>
            <p:nvPr/>
          </p:nvGrpSpPr>
          <p:grpSpPr>
            <a:xfrm rot="18811655">
              <a:off x="493963" y="3424518"/>
              <a:ext cx="1199463" cy="1183340"/>
              <a:chOff x="493963" y="3424518"/>
              <a:chExt cx="1199463" cy="1183340"/>
            </a:xfrm>
          </p:grpSpPr>
          <p:sp>
            <p:nvSpPr>
              <p:cNvPr id="145" name="Oval 55"/>
              <p:cNvSpPr/>
              <p:nvPr/>
            </p:nvSpPr>
            <p:spPr>
              <a:xfrm>
                <a:off x="493963" y="342451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Oval 55"/>
              <p:cNvSpPr/>
              <p:nvPr/>
            </p:nvSpPr>
            <p:spPr>
              <a:xfrm rot="10800000">
                <a:off x="493964" y="4016188"/>
                <a:ext cx="1199462" cy="591670"/>
              </a:xfrm>
              <a:custGeom>
                <a:avLst/>
                <a:gdLst/>
                <a:ahLst/>
                <a:cxnLst/>
                <a:rect l="l" t="t" r="r" b="b"/>
                <a:pathLst>
                  <a:path w="1199462" h="591670">
                    <a:moveTo>
                      <a:pt x="599731" y="0"/>
                    </a:moveTo>
                    <a:cubicBezTo>
                      <a:pt x="928455" y="0"/>
                      <a:pt x="1195501" y="264075"/>
                      <a:pt x="1199462" y="591670"/>
                    </a:cubicBezTo>
                    <a:lnTo>
                      <a:pt x="0" y="591670"/>
                    </a:lnTo>
                    <a:cubicBezTo>
                      <a:pt x="3961" y="264075"/>
                      <a:pt x="271007" y="0"/>
                      <a:pt x="5997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663163" y="3614383"/>
              <a:ext cx="861062" cy="803611"/>
              <a:chOff x="4081462" y="5600700"/>
              <a:chExt cx="1903413" cy="1776413"/>
            </a:xfrm>
          </p:grpSpPr>
          <p:sp>
            <p:nvSpPr>
              <p:cNvPr id="140" name="Freeform 73"/>
              <p:cNvSpPr>
                <a:spLocks noEditPoints="1"/>
              </p:cNvSpPr>
              <p:nvPr/>
            </p:nvSpPr>
            <p:spPr bwMode="auto">
              <a:xfrm>
                <a:off x="4081462" y="5632450"/>
                <a:ext cx="1808163" cy="1692275"/>
              </a:xfrm>
              <a:custGeom>
                <a:avLst/>
                <a:gdLst>
                  <a:gd name="T0" fmla="*/ 1185 w 1399"/>
                  <a:gd name="T1" fmla="*/ 379 h 1296"/>
                  <a:gd name="T2" fmla="*/ 1050 w 1399"/>
                  <a:gd name="T3" fmla="*/ 53 h 1296"/>
                  <a:gd name="T4" fmla="*/ 700 w 1399"/>
                  <a:gd name="T5" fmla="*/ 99 h 1296"/>
                  <a:gd name="T6" fmla="*/ 350 w 1399"/>
                  <a:gd name="T7" fmla="*/ 53 h 1296"/>
                  <a:gd name="T8" fmla="*/ 215 w 1399"/>
                  <a:gd name="T9" fmla="*/ 379 h 1296"/>
                  <a:gd name="T10" fmla="*/ 0 w 1399"/>
                  <a:gd name="T11" fmla="*/ 659 h 1296"/>
                  <a:gd name="T12" fmla="*/ 215 w 1399"/>
                  <a:gd name="T13" fmla="*/ 939 h 1296"/>
                  <a:gd name="T14" fmla="*/ 350 w 1399"/>
                  <a:gd name="T15" fmla="*/ 1265 h 1296"/>
                  <a:gd name="T16" fmla="*/ 698 w 1399"/>
                  <a:gd name="T17" fmla="*/ 1221 h 1296"/>
                  <a:gd name="T18" fmla="*/ 702 w 1399"/>
                  <a:gd name="T19" fmla="*/ 1221 h 1296"/>
                  <a:gd name="T20" fmla="*/ 1050 w 1399"/>
                  <a:gd name="T21" fmla="*/ 1265 h 1296"/>
                  <a:gd name="T22" fmla="*/ 1185 w 1399"/>
                  <a:gd name="T23" fmla="*/ 939 h 1296"/>
                  <a:gd name="T24" fmla="*/ 1399 w 1399"/>
                  <a:gd name="T25" fmla="*/ 659 h 1296"/>
                  <a:gd name="T26" fmla="*/ 979 w 1399"/>
                  <a:gd name="T27" fmla="*/ 821 h 1296"/>
                  <a:gd name="T28" fmla="*/ 700 w 1399"/>
                  <a:gd name="T29" fmla="*/ 982 h 1296"/>
                  <a:gd name="T30" fmla="*/ 420 w 1399"/>
                  <a:gd name="T31" fmla="*/ 821 h 1296"/>
                  <a:gd name="T32" fmla="*/ 420 w 1399"/>
                  <a:gd name="T33" fmla="*/ 498 h 1296"/>
                  <a:gd name="T34" fmla="*/ 700 w 1399"/>
                  <a:gd name="T35" fmla="*/ 337 h 1296"/>
                  <a:gd name="T36" fmla="*/ 979 w 1399"/>
                  <a:gd name="T37" fmla="*/ 498 h 1296"/>
                  <a:gd name="T38" fmla="*/ 979 w 1399"/>
                  <a:gd name="T39" fmla="*/ 821 h 1296"/>
                  <a:gd name="T40" fmla="*/ 1118 w 1399"/>
                  <a:gd name="T41" fmla="*/ 901 h 1296"/>
                  <a:gd name="T42" fmla="*/ 1035 w 1399"/>
                  <a:gd name="T43" fmla="*/ 853 h 1296"/>
                  <a:gd name="T44" fmla="*/ 700 w 1399"/>
                  <a:gd name="T45" fmla="*/ 1142 h 1296"/>
                  <a:gd name="T46" fmla="*/ 700 w 1399"/>
                  <a:gd name="T47" fmla="*/ 1046 h 1296"/>
                  <a:gd name="T48" fmla="*/ 700 w 1399"/>
                  <a:gd name="T49" fmla="*/ 1142 h 1296"/>
                  <a:gd name="T50" fmla="*/ 281 w 1399"/>
                  <a:gd name="T51" fmla="*/ 901 h 1296"/>
                  <a:gd name="T52" fmla="*/ 365 w 1399"/>
                  <a:gd name="T53" fmla="*/ 853 h 1296"/>
                  <a:gd name="T54" fmla="*/ 365 w 1399"/>
                  <a:gd name="T55" fmla="*/ 466 h 1296"/>
                  <a:gd name="T56" fmla="*/ 281 w 1399"/>
                  <a:gd name="T57" fmla="*/ 418 h 1296"/>
                  <a:gd name="T58" fmla="*/ 365 w 1399"/>
                  <a:gd name="T59" fmla="*/ 466 h 1296"/>
                  <a:gd name="T60" fmla="*/ 816 w 1399"/>
                  <a:gd name="T61" fmla="*/ 278 h 1296"/>
                  <a:gd name="T62" fmla="*/ 584 w 1399"/>
                  <a:gd name="T63" fmla="*/ 278 h 1296"/>
                  <a:gd name="T64" fmla="*/ 1035 w 1399"/>
                  <a:gd name="T65" fmla="*/ 466 h 1296"/>
                  <a:gd name="T66" fmla="*/ 1118 w 1399"/>
                  <a:gd name="T67" fmla="*/ 418 h 1296"/>
                  <a:gd name="T68" fmla="*/ 1035 w 1399"/>
                  <a:gd name="T69" fmla="*/ 466 h 1296"/>
                  <a:gd name="T70" fmla="*/ 1018 w 1399"/>
                  <a:gd name="T71" fmla="*/ 109 h 1296"/>
                  <a:gd name="T72" fmla="*/ 913 w 1399"/>
                  <a:gd name="T73" fmla="*/ 290 h 1296"/>
                  <a:gd name="T74" fmla="*/ 928 w 1399"/>
                  <a:gd name="T75" fmla="*/ 86 h 1296"/>
                  <a:gd name="T76" fmla="*/ 471 w 1399"/>
                  <a:gd name="T77" fmla="*/ 86 h 1296"/>
                  <a:gd name="T78" fmla="*/ 487 w 1399"/>
                  <a:gd name="T79" fmla="*/ 290 h 1296"/>
                  <a:gd name="T80" fmla="*/ 382 w 1399"/>
                  <a:gd name="T81" fmla="*/ 109 h 1296"/>
                  <a:gd name="T82" fmla="*/ 221 w 1399"/>
                  <a:gd name="T83" fmla="*/ 449 h 1296"/>
                  <a:gd name="T84" fmla="*/ 221 w 1399"/>
                  <a:gd name="T85" fmla="*/ 870 h 1296"/>
                  <a:gd name="T86" fmla="*/ 382 w 1399"/>
                  <a:gd name="T87" fmla="*/ 1210 h 1296"/>
                  <a:gd name="T88" fmla="*/ 487 w 1399"/>
                  <a:gd name="T89" fmla="*/ 1028 h 1296"/>
                  <a:gd name="T90" fmla="*/ 382 w 1399"/>
                  <a:gd name="T91" fmla="*/ 1210 h 1296"/>
                  <a:gd name="T92" fmla="*/ 757 w 1399"/>
                  <a:gd name="T93" fmla="*/ 1179 h 1296"/>
                  <a:gd name="T94" fmla="*/ 1121 w 1399"/>
                  <a:gd name="T95" fmla="*/ 969 h 1296"/>
                  <a:gd name="T96" fmla="*/ 1179 w 1399"/>
                  <a:gd name="T97" fmla="*/ 870 h 1296"/>
                  <a:gd name="T98" fmla="*/ 1179 w 1399"/>
                  <a:gd name="T99" fmla="*/ 449 h 1296"/>
                  <a:gd name="T100" fmla="*/ 1179 w 1399"/>
                  <a:gd name="T101" fmla="*/ 870 h 1296"/>
                  <a:gd name="T102" fmla="*/ 1179 w 1399"/>
                  <a:gd name="T103" fmla="*/ 87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99" h="1296">
                    <a:moveTo>
                      <a:pt x="1187" y="380"/>
                    </a:moveTo>
                    <a:cubicBezTo>
                      <a:pt x="1186" y="380"/>
                      <a:pt x="1186" y="379"/>
                      <a:pt x="1185" y="379"/>
                    </a:cubicBezTo>
                    <a:cubicBezTo>
                      <a:pt x="1185" y="378"/>
                      <a:pt x="1185" y="378"/>
                      <a:pt x="1185" y="377"/>
                    </a:cubicBezTo>
                    <a:cubicBezTo>
                      <a:pt x="1190" y="222"/>
                      <a:pt x="1142" y="107"/>
                      <a:pt x="1050" y="53"/>
                    </a:cubicBezTo>
                    <a:cubicBezTo>
                      <a:pt x="957" y="0"/>
                      <a:pt x="833" y="16"/>
                      <a:pt x="702" y="98"/>
                    </a:cubicBezTo>
                    <a:cubicBezTo>
                      <a:pt x="701" y="98"/>
                      <a:pt x="700" y="99"/>
                      <a:pt x="700" y="99"/>
                    </a:cubicBezTo>
                    <a:cubicBezTo>
                      <a:pt x="699" y="99"/>
                      <a:pt x="698" y="98"/>
                      <a:pt x="698" y="98"/>
                    </a:cubicBezTo>
                    <a:cubicBezTo>
                      <a:pt x="566" y="16"/>
                      <a:pt x="443" y="0"/>
                      <a:pt x="350" y="53"/>
                    </a:cubicBezTo>
                    <a:cubicBezTo>
                      <a:pt x="257" y="107"/>
                      <a:pt x="209" y="222"/>
                      <a:pt x="214" y="377"/>
                    </a:cubicBezTo>
                    <a:cubicBezTo>
                      <a:pt x="214" y="378"/>
                      <a:pt x="215" y="378"/>
                      <a:pt x="215" y="379"/>
                    </a:cubicBezTo>
                    <a:cubicBezTo>
                      <a:pt x="214" y="379"/>
                      <a:pt x="213" y="380"/>
                      <a:pt x="213" y="380"/>
                    </a:cubicBezTo>
                    <a:cubicBezTo>
                      <a:pt x="75" y="453"/>
                      <a:pt x="0" y="552"/>
                      <a:pt x="0" y="659"/>
                    </a:cubicBezTo>
                    <a:cubicBezTo>
                      <a:pt x="0" y="766"/>
                      <a:pt x="75" y="866"/>
                      <a:pt x="213" y="938"/>
                    </a:cubicBezTo>
                    <a:cubicBezTo>
                      <a:pt x="213" y="939"/>
                      <a:pt x="214" y="939"/>
                      <a:pt x="215" y="939"/>
                    </a:cubicBezTo>
                    <a:cubicBezTo>
                      <a:pt x="215" y="940"/>
                      <a:pt x="214" y="941"/>
                      <a:pt x="214" y="942"/>
                    </a:cubicBezTo>
                    <a:cubicBezTo>
                      <a:pt x="209" y="1097"/>
                      <a:pt x="257" y="1212"/>
                      <a:pt x="350" y="1265"/>
                    </a:cubicBezTo>
                    <a:cubicBezTo>
                      <a:pt x="386" y="1286"/>
                      <a:pt x="427" y="1296"/>
                      <a:pt x="471" y="1296"/>
                    </a:cubicBezTo>
                    <a:cubicBezTo>
                      <a:pt x="540" y="1296"/>
                      <a:pt x="617" y="1271"/>
                      <a:pt x="698" y="1221"/>
                    </a:cubicBezTo>
                    <a:cubicBezTo>
                      <a:pt x="698" y="1220"/>
                      <a:pt x="699" y="1220"/>
                      <a:pt x="700" y="1220"/>
                    </a:cubicBezTo>
                    <a:cubicBezTo>
                      <a:pt x="700" y="1220"/>
                      <a:pt x="701" y="1220"/>
                      <a:pt x="702" y="1221"/>
                    </a:cubicBezTo>
                    <a:cubicBezTo>
                      <a:pt x="782" y="1271"/>
                      <a:pt x="859" y="1296"/>
                      <a:pt x="929" y="1296"/>
                    </a:cubicBezTo>
                    <a:cubicBezTo>
                      <a:pt x="973" y="1296"/>
                      <a:pt x="1013" y="1286"/>
                      <a:pt x="1050" y="1265"/>
                    </a:cubicBezTo>
                    <a:cubicBezTo>
                      <a:pt x="1142" y="1212"/>
                      <a:pt x="1190" y="1097"/>
                      <a:pt x="1185" y="942"/>
                    </a:cubicBezTo>
                    <a:cubicBezTo>
                      <a:pt x="1185" y="941"/>
                      <a:pt x="1185" y="940"/>
                      <a:pt x="1185" y="939"/>
                    </a:cubicBezTo>
                    <a:cubicBezTo>
                      <a:pt x="1186" y="939"/>
                      <a:pt x="1186" y="939"/>
                      <a:pt x="1187" y="938"/>
                    </a:cubicBezTo>
                    <a:cubicBezTo>
                      <a:pt x="1324" y="866"/>
                      <a:pt x="1399" y="766"/>
                      <a:pt x="1399" y="659"/>
                    </a:cubicBezTo>
                    <a:cubicBezTo>
                      <a:pt x="1399" y="552"/>
                      <a:pt x="1324" y="453"/>
                      <a:pt x="1187" y="380"/>
                    </a:cubicBezTo>
                    <a:close/>
                    <a:moveTo>
                      <a:pt x="979" y="821"/>
                    </a:moveTo>
                    <a:cubicBezTo>
                      <a:pt x="949" y="874"/>
                      <a:pt x="915" y="924"/>
                      <a:pt x="878" y="969"/>
                    </a:cubicBezTo>
                    <a:cubicBezTo>
                      <a:pt x="821" y="978"/>
                      <a:pt x="761" y="982"/>
                      <a:pt x="700" y="982"/>
                    </a:cubicBezTo>
                    <a:cubicBezTo>
                      <a:pt x="638" y="982"/>
                      <a:pt x="578" y="978"/>
                      <a:pt x="521" y="969"/>
                    </a:cubicBezTo>
                    <a:cubicBezTo>
                      <a:pt x="485" y="924"/>
                      <a:pt x="451" y="874"/>
                      <a:pt x="420" y="821"/>
                    </a:cubicBezTo>
                    <a:cubicBezTo>
                      <a:pt x="390" y="767"/>
                      <a:pt x="363" y="713"/>
                      <a:pt x="342" y="659"/>
                    </a:cubicBezTo>
                    <a:cubicBezTo>
                      <a:pt x="363" y="605"/>
                      <a:pt x="390" y="551"/>
                      <a:pt x="420" y="498"/>
                    </a:cubicBezTo>
                    <a:cubicBezTo>
                      <a:pt x="451" y="445"/>
                      <a:pt x="485" y="395"/>
                      <a:pt x="521" y="350"/>
                    </a:cubicBezTo>
                    <a:cubicBezTo>
                      <a:pt x="578" y="341"/>
                      <a:pt x="638" y="337"/>
                      <a:pt x="700" y="337"/>
                    </a:cubicBezTo>
                    <a:cubicBezTo>
                      <a:pt x="761" y="337"/>
                      <a:pt x="821" y="341"/>
                      <a:pt x="878" y="350"/>
                    </a:cubicBezTo>
                    <a:cubicBezTo>
                      <a:pt x="915" y="395"/>
                      <a:pt x="949" y="445"/>
                      <a:pt x="979" y="498"/>
                    </a:cubicBezTo>
                    <a:cubicBezTo>
                      <a:pt x="1010" y="551"/>
                      <a:pt x="1036" y="605"/>
                      <a:pt x="1057" y="659"/>
                    </a:cubicBezTo>
                    <a:cubicBezTo>
                      <a:pt x="1036" y="713"/>
                      <a:pt x="1010" y="767"/>
                      <a:pt x="979" y="821"/>
                    </a:cubicBezTo>
                    <a:close/>
                    <a:moveTo>
                      <a:pt x="1088" y="750"/>
                    </a:moveTo>
                    <a:cubicBezTo>
                      <a:pt x="1103" y="801"/>
                      <a:pt x="1113" y="852"/>
                      <a:pt x="1118" y="901"/>
                    </a:cubicBezTo>
                    <a:cubicBezTo>
                      <a:pt x="1074" y="921"/>
                      <a:pt x="1024" y="938"/>
                      <a:pt x="972" y="950"/>
                    </a:cubicBezTo>
                    <a:cubicBezTo>
                      <a:pt x="994" y="919"/>
                      <a:pt x="1015" y="887"/>
                      <a:pt x="1035" y="853"/>
                    </a:cubicBezTo>
                    <a:cubicBezTo>
                      <a:pt x="1054" y="819"/>
                      <a:pt x="1072" y="784"/>
                      <a:pt x="1088" y="750"/>
                    </a:cubicBezTo>
                    <a:close/>
                    <a:moveTo>
                      <a:pt x="700" y="1142"/>
                    </a:moveTo>
                    <a:cubicBezTo>
                      <a:pt x="660" y="1114"/>
                      <a:pt x="621" y="1080"/>
                      <a:pt x="584" y="1041"/>
                    </a:cubicBezTo>
                    <a:cubicBezTo>
                      <a:pt x="622" y="1044"/>
                      <a:pt x="661" y="1046"/>
                      <a:pt x="700" y="1046"/>
                    </a:cubicBezTo>
                    <a:cubicBezTo>
                      <a:pt x="739" y="1046"/>
                      <a:pt x="778" y="1044"/>
                      <a:pt x="816" y="1041"/>
                    </a:cubicBezTo>
                    <a:cubicBezTo>
                      <a:pt x="778" y="1080"/>
                      <a:pt x="739" y="1114"/>
                      <a:pt x="700" y="1142"/>
                    </a:cubicBezTo>
                    <a:close/>
                    <a:moveTo>
                      <a:pt x="427" y="950"/>
                    </a:moveTo>
                    <a:cubicBezTo>
                      <a:pt x="375" y="938"/>
                      <a:pt x="326" y="921"/>
                      <a:pt x="281" y="901"/>
                    </a:cubicBezTo>
                    <a:cubicBezTo>
                      <a:pt x="286" y="852"/>
                      <a:pt x="296" y="801"/>
                      <a:pt x="311" y="750"/>
                    </a:cubicBezTo>
                    <a:cubicBezTo>
                      <a:pt x="327" y="784"/>
                      <a:pt x="345" y="819"/>
                      <a:pt x="365" y="853"/>
                    </a:cubicBezTo>
                    <a:cubicBezTo>
                      <a:pt x="384" y="887"/>
                      <a:pt x="405" y="919"/>
                      <a:pt x="427" y="950"/>
                    </a:cubicBezTo>
                    <a:close/>
                    <a:moveTo>
                      <a:pt x="365" y="466"/>
                    </a:moveTo>
                    <a:cubicBezTo>
                      <a:pt x="345" y="500"/>
                      <a:pt x="327" y="534"/>
                      <a:pt x="311" y="569"/>
                    </a:cubicBezTo>
                    <a:cubicBezTo>
                      <a:pt x="296" y="517"/>
                      <a:pt x="286" y="466"/>
                      <a:pt x="281" y="418"/>
                    </a:cubicBezTo>
                    <a:cubicBezTo>
                      <a:pt x="326" y="398"/>
                      <a:pt x="375" y="381"/>
                      <a:pt x="427" y="368"/>
                    </a:cubicBezTo>
                    <a:cubicBezTo>
                      <a:pt x="405" y="399"/>
                      <a:pt x="384" y="432"/>
                      <a:pt x="365" y="466"/>
                    </a:cubicBezTo>
                    <a:close/>
                    <a:moveTo>
                      <a:pt x="700" y="176"/>
                    </a:moveTo>
                    <a:cubicBezTo>
                      <a:pt x="739" y="205"/>
                      <a:pt x="778" y="239"/>
                      <a:pt x="816" y="278"/>
                    </a:cubicBezTo>
                    <a:cubicBezTo>
                      <a:pt x="778" y="274"/>
                      <a:pt x="739" y="273"/>
                      <a:pt x="700" y="273"/>
                    </a:cubicBezTo>
                    <a:cubicBezTo>
                      <a:pt x="661" y="273"/>
                      <a:pt x="622" y="274"/>
                      <a:pt x="584" y="278"/>
                    </a:cubicBezTo>
                    <a:cubicBezTo>
                      <a:pt x="621" y="239"/>
                      <a:pt x="660" y="205"/>
                      <a:pt x="700" y="176"/>
                    </a:cubicBezTo>
                    <a:close/>
                    <a:moveTo>
                      <a:pt x="1035" y="466"/>
                    </a:moveTo>
                    <a:cubicBezTo>
                      <a:pt x="1015" y="432"/>
                      <a:pt x="994" y="399"/>
                      <a:pt x="972" y="368"/>
                    </a:cubicBezTo>
                    <a:cubicBezTo>
                      <a:pt x="1024" y="381"/>
                      <a:pt x="1074" y="398"/>
                      <a:pt x="1118" y="418"/>
                    </a:cubicBezTo>
                    <a:cubicBezTo>
                      <a:pt x="1113" y="466"/>
                      <a:pt x="1103" y="517"/>
                      <a:pt x="1088" y="569"/>
                    </a:cubicBezTo>
                    <a:cubicBezTo>
                      <a:pt x="1072" y="534"/>
                      <a:pt x="1054" y="500"/>
                      <a:pt x="1035" y="466"/>
                    </a:cubicBezTo>
                    <a:close/>
                    <a:moveTo>
                      <a:pt x="928" y="86"/>
                    </a:moveTo>
                    <a:cubicBezTo>
                      <a:pt x="961" y="86"/>
                      <a:pt x="991" y="94"/>
                      <a:pt x="1018" y="109"/>
                    </a:cubicBezTo>
                    <a:cubicBezTo>
                      <a:pt x="1084" y="147"/>
                      <a:pt x="1121" y="232"/>
                      <a:pt x="1121" y="349"/>
                    </a:cubicBezTo>
                    <a:cubicBezTo>
                      <a:pt x="1058" y="323"/>
                      <a:pt x="988" y="303"/>
                      <a:pt x="913" y="290"/>
                    </a:cubicBezTo>
                    <a:cubicBezTo>
                      <a:pt x="864" y="232"/>
                      <a:pt x="811" y="181"/>
                      <a:pt x="757" y="139"/>
                    </a:cubicBezTo>
                    <a:cubicBezTo>
                      <a:pt x="819" y="104"/>
                      <a:pt x="877" y="86"/>
                      <a:pt x="928" y="86"/>
                    </a:cubicBezTo>
                    <a:close/>
                    <a:moveTo>
                      <a:pt x="382" y="109"/>
                    </a:moveTo>
                    <a:cubicBezTo>
                      <a:pt x="408" y="94"/>
                      <a:pt x="438" y="86"/>
                      <a:pt x="471" y="86"/>
                    </a:cubicBezTo>
                    <a:cubicBezTo>
                      <a:pt x="522" y="86"/>
                      <a:pt x="580" y="104"/>
                      <a:pt x="642" y="139"/>
                    </a:cubicBezTo>
                    <a:cubicBezTo>
                      <a:pt x="588" y="181"/>
                      <a:pt x="536" y="232"/>
                      <a:pt x="487" y="290"/>
                    </a:cubicBezTo>
                    <a:cubicBezTo>
                      <a:pt x="412" y="303"/>
                      <a:pt x="341" y="323"/>
                      <a:pt x="278" y="349"/>
                    </a:cubicBezTo>
                    <a:cubicBezTo>
                      <a:pt x="279" y="232"/>
                      <a:pt x="315" y="147"/>
                      <a:pt x="382" y="109"/>
                    </a:cubicBezTo>
                    <a:close/>
                    <a:moveTo>
                      <a:pt x="64" y="659"/>
                    </a:moveTo>
                    <a:cubicBezTo>
                      <a:pt x="64" y="582"/>
                      <a:pt x="119" y="508"/>
                      <a:pt x="221" y="449"/>
                    </a:cubicBezTo>
                    <a:cubicBezTo>
                      <a:pt x="230" y="517"/>
                      <a:pt x="248" y="588"/>
                      <a:pt x="274" y="659"/>
                    </a:cubicBezTo>
                    <a:cubicBezTo>
                      <a:pt x="248" y="731"/>
                      <a:pt x="230" y="802"/>
                      <a:pt x="221" y="870"/>
                    </a:cubicBezTo>
                    <a:cubicBezTo>
                      <a:pt x="119" y="810"/>
                      <a:pt x="64" y="736"/>
                      <a:pt x="64" y="659"/>
                    </a:cubicBezTo>
                    <a:close/>
                    <a:moveTo>
                      <a:pt x="382" y="1210"/>
                    </a:moveTo>
                    <a:cubicBezTo>
                      <a:pt x="315" y="1171"/>
                      <a:pt x="279" y="1086"/>
                      <a:pt x="278" y="969"/>
                    </a:cubicBezTo>
                    <a:cubicBezTo>
                      <a:pt x="341" y="995"/>
                      <a:pt x="412" y="1015"/>
                      <a:pt x="487" y="1028"/>
                    </a:cubicBezTo>
                    <a:cubicBezTo>
                      <a:pt x="536" y="1087"/>
                      <a:pt x="588" y="1138"/>
                      <a:pt x="642" y="1179"/>
                    </a:cubicBezTo>
                    <a:cubicBezTo>
                      <a:pt x="540" y="1237"/>
                      <a:pt x="448" y="1248"/>
                      <a:pt x="382" y="1210"/>
                    </a:cubicBezTo>
                    <a:close/>
                    <a:moveTo>
                      <a:pt x="1018" y="1210"/>
                    </a:moveTo>
                    <a:cubicBezTo>
                      <a:pt x="951" y="1248"/>
                      <a:pt x="859" y="1237"/>
                      <a:pt x="757" y="1179"/>
                    </a:cubicBezTo>
                    <a:cubicBezTo>
                      <a:pt x="811" y="1138"/>
                      <a:pt x="864" y="1087"/>
                      <a:pt x="913" y="1028"/>
                    </a:cubicBezTo>
                    <a:cubicBezTo>
                      <a:pt x="988" y="1015"/>
                      <a:pt x="1058" y="995"/>
                      <a:pt x="1121" y="969"/>
                    </a:cubicBezTo>
                    <a:cubicBezTo>
                      <a:pt x="1121" y="1086"/>
                      <a:pt x="1084" y="1171"/>
                      <a:pt x="1018" y="1210"/>
                    </a:cubicBezTo>
                    <a:close/>
                    <a:moveTo>
                      <a:pt x="1179" y="870"/>
                    </a:moveTo>
                    <a:cubicBezTo>
                      <a:pt x="1170" y="802"/>
                      <a:pt x="1152" y="731"/>
                      <a:pt x="1126" y="659"/>
                    </a:cubicBezTo>
                    <a:cubicBezTo>
                      <a:pt x="1152" y="588"/>
                      <a:pt x="1170" y="517"/>
                      <a:pt x="1179" y="449"/>
                    </a:cubicBezTo>
                    <a:cubicBezTo>
                      <a:pt x="1280" y="508"/>
                      <a:pt x="1335" y="582"/>
                      <a:pt x="1335" y="659"/>
                    </a:cubicBezTo>
                    <a:cubicBezTo>
                      <a:pt x="1335" y="736"/>
                      <a:pt x="1280" y="810"/>
                      <a:pt x="1179" y="870"/>
                    </a:cubicBezTo>
                    <a:close/>
                    <a:moveTo>
                      <a:pt x="1179" y="870"/>
                    </a:moveTo>
                    <a:cubicBezTo>
                      <a:pt x="1179" y="870"/>
                      <a:pt x="1179" y="870"/>
                      <a:pt x="1179" y="87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141" name="Freeform 74"/>
              <p:cNvSpPr>
                <a:spLocks noEditPoints="1"/>
              </p:cNvSpPr>
              <p:nvPr/>
            </p:nvSpPr>
            <p:spPr bwMode="auto">
              <a:xfrm>
                <a:off x="5715000" y="6356350"/>
                <a:ext cx="269875" cy="273050"/>
              </a:xfrm>
              <a:custGeom>
                <a:avLst/>
                <a:gdLst>
                  <a:gd name="T0" fmla="*/ 209 w 209"/>
                  <a:gd name="T1" fmla="*/ 104 h 209"/>
                  <a:gd name="T2" fmla="*/ 104 w 209"/>
                  <a:gd name="T3" fmla="*/ 209 h 209"/>
                  <a:gd name="T4" fmla="*/ 0 w 209"/>
                  <a:gd name="T5" fmla="*/ 104 h 209"/>
                  <a:gd name="T6" fmla="*/ 104 w 209"/>
                  <a:gd name="T7" fmla="*/ 0 h 209"/>
                  <a:gd name="T8" fmla="*/ 209 w 209"/>
                  <a:gd name="T9" fmla="*/ 104 h 209"/>
                  <a:gd name="T10" fmla="*/ 209 w 209"/>
                  <a:gd name="T11" fmla="*/ 104 h 209"/>
                  <a:gd name="T12" fmla="*/ 209 w 209"/>
                  <a:gd name="T13" fmla="*/ 104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09">
                    <a:moveTo>
                      <a:pt x="209" y="104"/>
                    </a:moveTo>
                    <a:cubicBezTo>
                      <a:pt x="209" y="162"/>
                      <a:pt x="162" y="209"/>
                      <a:pt x="104" y="209"/>
                    </a:cubicBezTo>
                    <a:cubicBezTo>
                      <a:pt x="47" y="209"/>
                      <a:pt x="0" y="162"/>
                      <a:pt x="0" y="104"/>
                    </a:cubicBezTo>
                    <a:cubicBezTo>
                      <a:pt x="0" y="47"/>
                      <a:pt x="47" y="0"/>
                      <a:pt x="104" y="0"/>
                    </a:cubicBezTo>
                    <a:cubicBezTo>
                      <a:pt x="162" y="0"/>
                      <a:pt x="209" y="47"/>
                      <a:pt x="209" y="104"/>
                    </a:cubicBezTo>
                    <a:close/>
                    <a:moveTo>
                      <a:pt x="209" y="104"/>
                    </a:moveTo>
                    <a:cubicBezTo>
                      <a:pt x="209" y="104"/>
                      <a:pt x="209" y="104"/>
                      <a:pt x="209" y="104"/>
                    </a:cubicBezTo>
                  </a:path>
                </a:pathLst>
              </a:custGeom>
              <a:solidFill>
                <a:srgbClr val="ABCB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42" name="Freeform 75"/>
              <p:cNvSpPr>
                <a:spLocks noEditPoints="1"/>
              </p:cNvSpPr>
              <p:nvPr/>
            </p:nvSpPr>
            <p:spPr bwMode="auto">
              <a:xfrm>
                <a:off x="4424363" y="7104063"/>
                <a:ext cx="269875" cy="273050"/>
              </a:xfrm>
              <a:custGeom>
                <a:avLst/>
                <a:gdLst>
                  <a:gd name="T0" fmla="*/ 209 w 209"/>
                  <a:gd name="T1" fmla="*/ 105 h 209"/>
                  <a:gd name="T2" fmla="*/ 104 w 209"/>
                  <a:gd name="T3" fmla="*/ 209 h 209"/>
                  <a:gd name="T4" fmla="*/ 0 w 209"/>
                  <a:gd name="T5" fmla="*/ 105 h 209"/>
                  <a:gd name="T6" fmla="*/ 104 w 209"/>
                  <a:gd name="T7" fmla="*/ 0 h 209"/>
                  <a:gd name="T8" fmla="*/ 209 w 209"/>
                  <a:gd name="T9" fmla="*/ 105 h 209"/>
                  <a:gd name="T10" fmla="*/ 209 w 209"/>
                  <a:gd name="T11" fmla="*/ 105 h 209"/>
                  <a:gd name="T12" fmla="*/ 209 w 209"/>
                  <a:gd name="T13" fmla="*/ 10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09">
                    <a:moveTo>
                      <a:pt x="209" y="105"/>
                    </a:moveTo>
                    <a:cubicBezTo>
                      <a:pt x="209" y="163"/>
                      <a:pt x="162" y="209"/>
                      <a:pt x="104" y="209"/>
                    </a:cubicBezTo>
                    <a:cubicBezTo>
                      <a:pt x="46" y="209"/>
                      <a:pt x="0" y="163"/>
                      <a:pt x="0" y="105"/>
                    </a:cubicBezTo>
                    <a:cubicBezTo>
                      <a:pt x="0" y="47"/>
                      <a:pt x="46" y="0"/>
                      <a:pt x="104" y="0"/>
                    </a:cubicBezTo>
                    <a:cubicBezTo>
                      <a:pt x="162" y="0"/>
                      <a:pt x="209" y="47"/>
                      <a:pt x="209" y="105"/>
                    </a:cubicBezTo>
                    <a:close/>
                    <a:moveTo>
                      <a:pt x="209" y="105"/>
                    </a:moveTo>
                    <a:cubicBezTo>
                      <a:pt x="209" y="105"/>
                      <a:pt x="209" y="105"/>
                      <a:pt x="209" y="105"/>
                    </a:cubicBezTo>
                  </a:path>
                </a:pathLst>
              </a:custGeom>
              <a:solidFill>
                <a:srgbClr val="E5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43" name="Freeform 76"/>
              <p:cNvSpPr>
                <a:spLocks noEditPoints="1"/>
              </p:cNvSpPr>
              <p:nvPr/>
            </p:nvSpPr>
            <p:spPr bwMode="auto">
              <a:xfrm>
                <a:off x="4419600" y="5600700"/>
                <a:ext cx="269875" cy="274638"/>
              </a:xfrm>
              <a:custGeom>
                <a:avLst/>
                <a:gdLst>
                  <a:gd name="T0" fmla="*/ 209 w 209"/>
                  <a:gd name="T1" fmla="*/ 105 h 210"/>
                  <a:gd name="T2" fmla="*/ 105 w 209"/>
                  <a:gd name="T3" fmla="*/ 210 h 210"/>
                  <a:gd name="T4" fmla="*/ 0 w 209"/>
                  <a:gd name="T5" fmla="*/ 105 h 210"/>
                  <a:gd name="T6" fmla="*/ 105 w 209"/>
                  <a:gd name="T7" fmla="*/ 0 h 210"/>
                  <a:gd name="T8" fmla="*/ 209 w 209"/>
                  <a:gd name="T9" fmla="*/ 105 h 210"/>
                  <a:gd name="T10" fmla="*/ 209 w 209"/>
                  <a:gd name="T11" fmla="*/ 105 h 210"/>
                  <a:gd name="T12" fmla="*/ 209 w 209"/>
                  <a:gd name="T13" fmla="*/ 10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10">
                    <a:moveTo>
                      <a:pt x="209" y="105"/>
                    </a:moveTo>
                    <a:cubicBezTo>
                      <a:pt x="209" y="163"/>
                      <a:pt x="163" y="210"/>
                      <a:pt x="105" y="210"/>
                    </a:cubicBezTo>
                    <a:cubicBezTo>
                      <a:pt x="47" y="210"/>
                      <a:pt x="0" y="163"/>
                      <a:pt x="0" y="105"/>
                    </a:cubicBezTo>
                    <a:cubicBezTo>
                      <a:pt x="0" y="47"/>
                      <a:pt x="47" y="0"/>
                      <a:pt x="105" y="0"/>
                    </a:cubicBezTo>
                    <a:cubicBezTo>
                      <a:pt x="163" y="0"/>
                      <a:pt x="209" y="47"/>
                      <a:pt x="209" y="105"/>
                    </a:cubicBezTo>
                    <a:close/>
                    <a:moveTo>
                      <a:pt x="209" y="105"/>
                    </a:moveTo>
                    <a:cubicBezTo>
                      <a:pt x="209" y="105"/>
                      <a:pt x="209" y="105"/>
                      <a:pt x="209" y="105"/>
                    </a:cubicBezTo>
                  </a:path>
                </a:pathLst>
              </a:custGeom>
              <a:solidFill>
                <a:srgbClr val="C85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144" name="Freeform 77"/>
              <p:cNvSpPr>
                <a:spLocks noEditPoints="1"/>
              </p:cNvSpPr>
              <p:nvPr/>
            </p:nvSpPr>
            <p:spPr bwMode="auto">
              <a:xfrm>
                <a:off x="4848225" y="6356350"/>
                <a:ext cx="269875" cy="273050"/>
              </a:xfrm>
              <a:custGeom>
                <a:avLst/>
                <a:gdLst>
                  <a:gd name="T0" fmla="*/ 209 w 209"/>
                  <a:gd name="T1" fmla="*/ 105 h 209"/>
                  <a:gd name="T2" fmla="*/ 105 w 209"/>
                  <a:gd name="T3" fmla="*/ 209 h 209"/>
                  <a:gd name="T4" fmla="*/ 0 w 209"/>
                  <a:gd name="T5" fmla="*/ 105 h 209"/>
                  <a:gd name="T6" fmla="*/ 105 w 209"/>
                  <a:gd name="T7" fmla="*/ 0 h 209"/>
                  <a:gd name="T8" fmla="*/ 209 w 209"/>
                  <a:gd name="T9" fmla="*/ 105 h 209"/>
                  <a:gd name="T10" fmla="*/ 209 w 209"/>
                  <a:gd name="T11" fmla="*/ 105 h 209"/>
                  <a:gd name="T12" fmla="*/ 209 w 209"/>
                  <a:gd name="T13" fmla="*/ 10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09">
                    <a:moveTo>
                      <a:pt x="209" y="105"/>
                    </a:moveTo>
                    <a:cubicBezTo>
                      <a:pt x="209" y="162"/>
                      <a:pt x="162" y="209"/>
                      <a:pt x="105" y="209"/>
                    </a:cubicBezTo>
                    <a:cubicBezTo>
                      <a:pt x="47" y="209"/>
                      <a:pt x="0" y="162"/>
                      <a:pt x="0" y="105"/>
                    </a:cubicBezTo>
                    <a:cubicBezTo>
                      <a:pt x="0" y="47"/>
                      <a:pt x="47" y="0"/>
                      <a:pt x="105" y="0"/>
                    </a:cubicBezTo>
                    <a:cubicBezTo>
                      <a:pt x="162" y="0"/>
                      <a:pt x="209" y="47"/>
                      <a:pt x="209" y="105"/>
                    </a:cubicBezTo>
                    <a:close/>
                    <a:moveTo>
                      <a:pt x="209" y="105"/>
                    </a:moveTo>
                    <a:cubicBezTo>
                      <a:pt x="209" y="105"/>
                      <a:pt x="209" y="105"/>
                      <a:pt x="209" y="10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7" name="Group 146"/>
          <p:cNvGrpSpPr/>
          <p:nvPr/>
        </p:nvGrpSpPr>
        <p:grpSpPr>
          <a:xfrm>
            <a:off x="6109947" y="582909"/>
            <a:ext cx="2278156" cy="2312433"/>
            <a:chOff x="3744916" y="1052512"/>
            <a:chExt cx="4702178" cy="4752975"/>
          </a:xfrm>
        </p:grpSpPr>
        <p:sp>
          <p:nvSpPr>
            <p:cNvPr id="14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48091" y="1055687"/>
              <a:ext cx="4695826" cy="474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49" name="Freeform 5"/>
            <p:cNvSpPr>
              <a:spLocks/>
            </p:cNvSpPr>
            <p:nvPr/>
          </p:nvSpPr>
          <p:spPr bwMode="auto">
            <a:xfrm>
              <a:off x="3744916" y="1052512"/>
              <a:ext cx="3833814" cy="2925763"/>
            </a:xfrm>
            <a:custGeom>
              <a:avLst/>
              <a:gdLst>
                <a:gd name="T0" fmla="*/ 736 w 1200"/>
                <a:gd name="T1" fmla="*/ 650 h 906"/>
                <a:gd name="T2" fmla="*/ 642 w 1200"/>
                <a:gd name="T3" fmla="*/ 650 h 906"/>
                <a:gd name="T4" fmla="*/ 642 w 1200"/>
                <a:gd name="T5" fmla="*/ 810 h 906"/>
                <a:gd name="T6" fmla="*/ 542 w 1200"/>
                <a:gd name="T7" fmla="*/ 810 h 906"/>
                <a:gd name="T8" fmla="*/ 542 w 1200"/>
                <a:gd name="T9" fmla="*/ 650 h 906"/>
                <a:gd name="T10" fmla="*/ 272 w 1200"/>
                <a:gd name="T11" fmla="*/ 650 h 906"/>
                <a:gd name="T12" fmla="*/ 272 w 1200"/>
                <a:gd name="T13" fmla="*/ 554 h 906"/>
                <a:gd name="T14" fmla="*/ 384 w 1200"/>
                <a:gd name="T15" fmla="*/ 554 h 906"/>
                <a:gd name="T16" fmla="*/ 384 w 1200"/>
                <a:gd name="T17" fmla="*/ 426 h 906"/>
                <a:gd name="T18" fmla="*/ 480 w 1200"/>
                <a:gd name="T19" fmla="*/ 426 h 906"/>
                <a:gd name="T20" fmla="*/ 480 w 1200"/>
                <a:gd name="T21" fmla="*/ 554 h 906"/>
                <a:gd name="T22" fmla="*/ 830 w 1200"/>
                <a:gd name="T23" fmla="*/ 554 h 906"/>
                <a:gd name="T24" fmla="*/ 830 w 1200"/>
                <a:gd name="T25" fmla="*/ 714 h 906"/>
                <a:gd name="T26" fmla="*/ 930 w 1200"/>
                <a:gd name="T27" fmla="*/ 714 h 906"/>
                <a:gd name="T28" fmla="*/ 930 w 1200"/>
                <a:gd name="T29" fmla="*/ 554 h 906"/>
                <a:gd name="T30" fmla="*/ 1200 w 1200"/>
                <a:gd name="T31" fmla="*/ 554 h 906"/>
                <a:gd name="T32" fmla="*/ 1200 w 1200"/>
                <a:gd name="T33" fmla="*/ 458 h 906"/>
                <a:gd name="T34" fmla="*/ 1088 w 1200"/>
                <a:gd name="T35" fmla="*/ 458 h 906"/>
                <a:gd name="T36" fmla="*/ 1088 w 1200"/>
                <a:gd name="T37" fmla="*/ 330 h 906"/>
                <a:gd name="T38" fmla="*/ 992 w 1200"/>
                <a:gd name="T39" fmla="*/ 330 h 906"/>
                <a:gd name="T40" fmla="*/ 992 w 1200"/>
                <a:gd name="T41" fmla="*/ 458 h 906"/>
                <a:gd name="T42" fmla="*/ 736 w 1200"/>
                <a:gd name="T43" fmla="*/ 458 h 906"/>
                <a:gd name="T44" fmla="*/ 736 w 1200"/>
                <a:gd name="T45" fmla="*/ 343 h 906"/>
                <a:gd name="T46" fmla="*/ 576 w 1200"/>
                <a:gd name="T47" fmla="*/ 343 h 906"/>
                <a:gd name="T48" fmla="*/ 576 w 1200"/>
                <a:gd name="T49" fmla="*/ 247 h 906"/>
                <a:gd name="T50" fmla="*/ 736 w 1200"/>
                <a:gd name="T51" fmla="*/ 247 h 906"/>
                <a:gd name="T52" fmla="*/ 736 w 1200"/>
                <a:gd name="T53" fmla="*/ 0 h 906"/>
                <a:gd name="T54" fmla="*/ 566 w 1200"/>
                <a:gd name="T55" fmla="*/ 102 h 906"/>
                <a:gd name="T56" fmla="*/ 368 w 1200"/>
                <a:gd name="T57" fmla="*/ 99 h 906"/>
                <a:gd name="T58" fmla="*/ 272 w 1200"/>
                <a:gd name="T59" fmla="*/ 272 h 906"/>
                <a:gd name="T60" fmla="*/ 99 w 1200"/>
                <a:gd name="T61" fmla="*/ 368 h 906"/>
                <a:gd name="T62" fmla="*/ 102 w 1200"/>
                <a:gd name="T63" fmla="*/ 566 h 906"/>
                <a:gd name="T64" fmla="*/ 0 w 1200"/>
                <a:gd name="T65" fmla="*/ 736 h 906"/>
                <a:gd name="T66" fmla="*/ 102 w 1200"/>
                <a:gd name="T67" fmla="*/ 906 h 906"/>
                <a:gd name="T68" fmla="*/ 736 w 1200"/>
                <a:gd name="T69" fmla="*/ 906 h 906"/>
                <a:gd name="T70" fmla="*/ 736 w 1200"/>
                <a:gd name="T71" fmla="*/ 65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0" h="906">
                  <a:moveTo>
                    <a:pt x="736" y="650"/>
                  </a:moveTo>
                  <a:cubicBezTo>
                    <a:pt x="642" y="650"/>
                    <a:pt x="642" y="650"/>
                    <a:pt x="642" y="650"/>
                  </a:cubicBezTo>
                  <a:cubicBezTo>
                    <a:pt x="642" y="810"/>
                    <a:pt x="642" y="810"/>
                    <a:pt x="642" y="810"/>
                  </a:cubicBezTo>
                  <a:cubicBezTo>
                    <a:pt x="542" y="810"/>
                    <a:pt x="542" y="810"/>
                    <a:pt x="542" y="810"/>
                  </a:cubicBezTo>
                  <a:cubicBezTo>
                    <a:pt x="542" y="650"/>
                    <a:pt x="542" y="650"/>
                    <a:pt x="542" y="650"/>
                  </a:cubicBezTo>
                  <a:cubicBezTo>
                    <a:pt x="272" y="650"/>
                    <a:pt x="272" y="650"/>
                    <a:pt x="272" y="650"/>
                  </a:cubicBezTo>
                  <a:cubicBezTo>
                    <a:pt x="272" y="554"/>
                    <a:pt x="272" y="554"/>
                    <a:pt x="272" y="554"/>
                  </a:cubicBezTo>
                  <a:cubicBezTo>
                    <a:pt x="384" y="554"/>
                    <a:pt x="384" y="554"/>
                    <a:pt x="384" y="554"/>
                  </a:cubicBezTo>
                  <a:cubicBezTo>
                    <a:pt x="384" y="426"/>
                    <a:pt x="384" y="426"/>
                    <a:pt x="384" y="426"/>
                  </a:cubicBezTo>
                  <a:cubicBezTo>
                    <a:pt x="480" y="426"/>
                    <a:pt x="480" y="426"/>
                    <a:pt x="480" y="426"/>
                  </a:cubicBezTo>
                  <a:cubicBezTo>
                    <a:pt x="480" y="554"/>
                    <a:pt x="480" y="554"/>
                    <a:pt x="480" y="554"/>
                  </a:cubicBezTo>
                  <a:cubicBezTo>
                    <a:pt x="830" y="554"/>
                    <a:pt x="830" y="554"/>
                    <a:pt x="830" y="554"/>
                  </a:cubicBezTo>
                  <a:cubicBezTo>
                    <a:pt x="830" y="714"/>
                    <a:pt x="830" y="714"/>
                    <a:pt x="830" y="714"/>
                  </a:cubicBezTo>
                  <a:cubicBezTo>
                    <a:pt x="930" y="714"/>
                    <a:pt x="930" y="714"/>
                    <a:pt x="930" y="714"/>
                  </a:cubicBezTo>
                  <a:cubicBezTo>
                    <a:pt x="930" y="554"/>
                    <a:pt x="930" y="554"/>
                    <a:pt x="930" y="554"/>
                  </a:cubicBezTo>
                  <a:cubicBezTo>
                    <a:pt x="1200" y="554"/>
                    <a:pt x="1200" y="554"/>
                    <a:pt x="1200" y="554"/>
                  </a:cubicBezTo>
                  <a:cubicBezTo>
                    <a:pt x="1200" y="458"/>
                    <a:pt x="1200" y="458"/>
                    <a:pt x="1200" y="458"/>
                  </a:cubicBezTo>
                  <a:cubicBezTo>
                    <a:pt x="1088" y="458"/>
                    <a:pt x="1088" y="458"/>
                    <a:pt x="1088" y="458"/>
                  </a:cubicBezTo>
                  <a:cubicBezTo>
                    <a:pt x="1088" y="330"/>
                    <a:pt x="1088" y="330"/>
                    <a:pt x="1088" y="330"/>
                  </a:cubicBezTo>
                  <a:cubicBezTo>
                    <a:pt x="992" y="330"/>
                    <a:pt x="992" y="330"/>
                    <a:pt x="992" y="330"/>
                  </a:cubicBezTo>
                  <a:cubicBezTo>
                    <a:pt x="992" y="458"/>
                    <a:pt x="992" y="458"/>
                    <a:pt x="992" y="458"/>
                  </a:cubicBezTo>
                  <a:cubicBezTo>
                    <a:pt x="736" y="458"/>
                    <a:pt x="736" y="458"/>
                    <a:pt x="736" y="458"/>
                  </a:cubicBezTo>
                  <a:cubicBezTo>
                    <a:pt x="736" y="343"/>
                    <a:pt x="736" y="343"/>
                    <a:pt x="736" y="343"/>
                  </a:cubicBezTo>
                  <a:cubicBezTo>
                    <a:pt x="576" y="343"/>
                    <a:pt x="576" y="343"/>
                    <a:pt x="576" y="343"/>
                  </a:cubicBezTo>
                  <a:cubicBezTo>
                    <a:pt x="576" y="247"/>
                    <a:pt x="576" y="247"/>
                    <a:pt x="576" y="247"/>
                  </a:cubicBezTo>
                  <a:cubicBezTo>
                    <a:pt x="736" y="247"/>
                    <a:pt x="736" y="247"/>
                    <a:pt x="736" y="247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662" y="0"/>
                    <a:pt x="598" y="41"/>
                    <a:pt x="566" y="102"/>
                  </a:cubicBezTo>
                  <a:cubicBezTo>
                    <a:pt x="508" y="66"/>
                    <a:pt x="432" y="62"/>
                    <a:pt x="368" y="99"/>
                  </a:cubicBezTo>
                  <a:cubicBezTo>
                    <a:pt x="304" y="135"/>
                    <a:pt x="270" y="203"/>
                    <a:pt x="272" y="272"/>
                  </a:cubicBezTo>
                  <a:cubicBezTo>
                    <a:pt x="203" y="270"/>
                    <a:pt x="135" y="304"/>
                    <a:pt x="99" y="368"/>
                  </a:cubicBezTo>
                  <a:cubicBezTo>
                    <a:pt x="62" y="432"/>
                    <a:pt x="66" y="508"/>
                    <a:pt x="102" y="566"/>
                  </a:cubicBezTo>
                  <a:cubicBezTo>
                    <a:pt x="42" y="598"/>
                    <a:pt x="0" y="662"/>
                    <a:pt x="0" y="736"/>
                  </a:cubicBezTo>
                  <a:cubicBezTo>
                    <a:pt x="0" y="810"/>
                    <a:pt x="42" y="874"/>
                    <a:pt x="102" y="906"/>
                  </a:cubicBezTo>
                  <a:cubicBezTo>
                    <a:pt x="736" y="906"/>
                    <a:pt x="736" y="906"/>
                    <a:pt x="736" y="906"/>
                  </a:cubicBezTo>
                  <a:lnTo>
                    <a:pt x="736" y="6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50" name="Line 6"/>
            <p:cNvSpPr>
              <a:spLocks noChangeShapeType="1"/>
            </p:cNvSpPr>
            <p:nvPr/>
          </p:nvSpPr>
          <p:spPr bwMode="auto">
            <a:xfrm>
              <a:off x="6096005" y="31511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1" name="Line 7"/>
            <p:cNvSpPr>
              <a:spLocks noChangeShapeType="1"/>
            </p:cNvSpPr>
            <p:nvPr/>
          </p:nvSpPr>
          <p:spPr bwMode="auto">
            <a:xfrm>
              <a:off x="6096005" y="31511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2" name="Freeform 8"/>
            <p:cNvSpPr>
              <a:spLocks/>
            </p:cNvSpPr>
            <p:nvPr/>
          </p:nvSpPr>
          <p:spPr bwMode="auto">
            <a:xfrm>
              <a:off x="6096005" y="1052512"/>
              <a:ext cx="2351089" cy="2925763"/>
            </a:xfrm>
            <a:custGeom>
              <a:avLst/>
              <a:gdLst>
                <a:gd name="T0" fmla="*/ 634 w 736"/>
                <a:gd name="T1" fmla="*/ 566 h 906"/>
                <a:gd name="T2" fmla="*/ 637 w 736"/>
                <a:gd name="T3" fmla="*/ 368 h 906"/>
                <a:gd name="T4" fmla="*/ 464 w 736"/>
                <a:gd name="T5" fmla="*/ 272 h 906"/>
                <a:gd name="T6" fmla="*/ 368 w 736"/>
                <a:gd name="T7" fmla="*/ 99 h 906"/>
                <a:gd name="T8" fmla="*/ 170 w 736"/>
                <a:gd name="T9" fmla="*/ 102 h 906"/>
                <a:gd name="T10" fmla="*/ 0 w 736"/>
                <a:gd name="T11" fmla="*/ 0 h 906"/>
                <a:gd name="T12" fmla="*/ 0 w 736"/>
                <a:gd name="T13" fmla="*/ 247 h 906"/>
                <a:gd name="T14" fmla="*/ 160 w 736"/>
                <a:gd name="T15" fmla="*/ 247 h 906"/>
                <a:gd name="T16" fmla="*/ 160 w 736"/>
                <a:gd name="T17" fmla="*/ 343 h 906"/>
                <a:gd name="T18" fmla="*/ 0 w 736"/>
                <a:gd name="T19" fmla="*/ 343 h 906"/>
                <a:gd name="T20" fmla="*/ 0 w 736"/>
                <a:gd name="T21" fmla="*/ 458 h 906"/>
                <a:gd name="T22" fmla="*/ 256 w 736"/>
                <a:gd name="T23" fmla="*/ 458 h 906"/>
                <a:gd name="T24" fmla="*/ 256 w 736"/>
                <a:gd name="T25" fmla="*/ 330 h 906"/>
                <a:gd name="T26" fmla="*/ 352 w 736"/>
                <a:gd name="T27" fmla="*/ 330 h 906"/>
                <a:gd name="T28" fmla="*/ 352 w 736"/>
                <a:gd name="T29" fmla="*/ 458 h 906"/>
                <a:gd name="T30" fmla="*/ 464 w 736"/>
                <a:gd name="T31" fmla="*/ 458 h 906"/>
                <a:gd name="T32" fmla="*/ 464 w 736"/>
                <a:gd name="T33" fmla="*/ 554 h 906"/>
                <a:gd name="T34" fmla="*/ 194 w 736"/>
                <a:gd name="T35" fmla="*/ 554 h 906"/>
                <a:gd name="T36" fmla="*/ 194 w 736"/>
                <a:gd name="T37" fmla="*/ 714 h 906"/>
                <a:gd name="T38" fmla="*/ 94 w 736"/>
                <a:gd name="T39" fmla="*/ 714 h 906"/>
                <a:gd name="T40" fmla="*/ 94 w 736"/>
                <a:gd name="T41" fmla="*/ 554 h 906"/>
                <a:gd name="T42" fmla="*/ 0 w 736"/>
                <a:gd name="T43" fmla="*/ 554 h 906"/>
                <a:gd name="T44" fmla="*/ 0 w 736"/>
                <a:gd name="T45" fmla="*/ 906 h 906"/>
                <a:gd name="T46" fmla="*/ 634 w 736"/>
                <a:gd name="T47" fmla="*/ 906 h 906"/>
                <a:gd name="T48" fmla="*/ 736 w 736"/>
                <a:gd name="T49" fmla="*/ 736 h 906"/>
                <a:gd name="T50" fmla="*/ 634 w 736"/>
                <a:gd name="T51" fmla="*/ 566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6" h="906">
                  <a:moveTo>
                    <a:pt x="634" y="566"/>
                  </a:moveTo>
                  <a:cubicBezTo>
                    <a:pt x="670" y="508"/>
                    <a:pt x="674" y="432"/>
                    <a:pt x="637" y="368"/>
                  </a:cubicBezTo>
                  <a:cubicBezTo>
                    <a:pt x="601" y="304"/>
                    <a:pt x="533" y="270"/>
                    <a:pt x="464" y="272"/>
                  </a:cubicBezTo>
                  <a:cubicBezTo>
                    <a:pt x="466" y="203"/>
                    <a:pt x="432" y="135"/>
                    <a:pt x="368" y="99"/>
                  </a:cubicBezTo>
                  <a:cubicBezTo>
                    <a:pt x="304" y="62"/>
                    <a:pt x="228" y="66"/>
                    <a:pt x="170" y="102"/>
                  </a:cubicBezTo>
                  <a:cubicBezTo>
                    <a:pt x="138" y="41"/>
                    <a:pt x="74" y="0"/>
                    <a:pt x="0" y="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160" y="247"/>
                    <a:pt x="160" y="247"/>
                    <a:pt x="160" y="247"/>
                  </a:cubicBezTo>
                  <a:cubicBezTo>
                    <a:pt x="160" y="343"/>
                    <a:pt x="160" y="343"/>
                    <a:pt x="160" y="343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256" y="458"/>
                    <a:pt x="256" y="458"/>
                    <a:pt x="256" y="458"/>
                  </a:cubicBezTo>
                  <a:cubicBezTo>
                    <a:pt x="256" y="330"/>
                    <a:pt x="256" y="330"/>
                    <a:pt x="256" y="330"/>
                  </a:cubicBezTo>
                  <a:cubicBezTo>
                    <a:pt x="352" y="330"/>
                    <a:pt x="352" y="330"/>
                    <a:pt x="352" y="330"/>
                  </a:cubicBezTo>
                  <a:cubicBezTo>
                    <a:pt x="352" y="458"/>
                    <a:pt x="352" y="458"/>
                    <a:pt x="352" y="458"/>
                  </a:cubicBezTo>
                  <a:cubicBezTo>
                    <a:pt x="464" y="458"/>
                    <a:pt x="464" y="458"/>
                    <a:pt x="464" y="458"/>
                  </a:cubicBezTo>
                  <a:cubicBezTo>
                    <a:pt x="464" y="554"/>
                    <a:pt x="464" y="554"/>
                    <a:pt x="464" y="554"/>
                  </a:cubicBezTo>
                  <a:cubicBezTo>
                    <a:pt x="194" y="554"/>
                    <a:pt x="194" y="554"/>
                    <a:pt x="194" y="554"/>
                  </a:cubicBezTo>
                  <a:cubicBezTo>
                    <a:pt x="194" y="714"/>
                    <a:pt x="194" y="714"/>
                    <a:pt x="194" y="714"/>
                  </a:cubicBezTo>
                  <a:cubicBezTo>
                    <a:pt x="94" y="714"/>
                    <a:pt x="94" y="714"/>
                    <a:pt x="94" y="714"/>
                  </a:cubicBezTo>
                  <a:cubicBezTo>
                    <a:pt x="94" y="554"/>
                    <a:pt x="94" y="554"/>
                    <a:pt x="94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906"/>
                    <a:pt x="0" y="906"/>
                    <a:pt x="0" y="906"/>
                  </a:cubicBezTo>
                  <a:cubicBezTo>
                    <a:pt x="634" y="906"/>
                    <a:pt x="634" y="906"/>
                    <a:pt x="634" y="906"/>
                  </a:cubicBezTo>
                  <a:cubicBezTo>
                    <a:pt x="695" y="874"/>
                    <a:pt x="736" y="810"/>
                    <a:pt x="736" y="736"/>
                  </a:cubicBezTo>
                  <a:cubicBezTo>
                    <a:pt x="736" y="662"/>
                    <a:pt x="695" y="598"/>
                    <a:pt x="634" y="5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53" name="Rectangle 9"/>
            <p:cNvSpPr>
              <a:spLocks noChangeArrowheads="1"/>
            </p:cNvSpPr>
            <p:nvPr/>
          </p:nvSpPr>
          <p:spPr bwMode="auto">
            <a:xfrm>
              <a:off x="7459667" y="3357562"/>
              <a:ext cx="306389" cy="311150"/>
            </a:xfrm>
            <a:prstGeom prst="rect">
              <a:avLst/>
            </a:prstGeom>
            <a:solidFill>
              <a:srgbClr val="F46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4" name="Line 10"/>
            <p:cNvSpPr>
              <a:spLocks noChangeShapeType="1"/>
            </p:cNvSpPr>
            <p:nvPr/>
          </p:nvSpPr>
          <p:spPr bwMode="auto">
            <a:xfrm>
              <a:off x="7766056" y="366871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5" name="Line 11"/>
            <p:cNvSpPr>
              <a:spLocks noChangeShapeType="1"/>
            </p:cNvSpPr>
            <p:nvPr/>
          </p:nvSpPr>
          <p:spPr bwMode="auto">
            <a:xfrm>
              <a:off x="7766056" y="366871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6" name="Freeform 12"/>
            <p:cNvSpPr>
              <a:spLocks noEditPoints="1"/>
            </p:cNvSpPr>
            <p:nvPr/>
          </p:nvSpPr>
          <p:spPr bwMode="auto">
            <a:xfrm>
              <a:off x="6096005" y="3978274"/>
              <a:ext cx="1217613" cy="1827213"/>
            </a:xfrm>
            <a:custGeom>
              <a:avLst/>
              <a:gdLst>
                <a:gd name="T0" fmla="*/ 317 w 381"/>
                <a:gd name="T1" fmla="*/ 0 h 566"/>
                <a:gd name="T2" fmla="*/ 0 w 381"/>
                <a:gd name="T3" fmla="*/ 0 h 566"/>
                <a:gd name="T4" fmla="*/ 253 w 381"/>
                <a:gd name="T5" fmla="*/ 310 h 566"/>
                <a:gd name="T6" fmla="*/ 253 w 381"/>
                <a:gd name="T7" fmla="*/ 566 h 566"/>
                <a:gd name="T8" fmla="*/ 381 w 381"/>
                <a:gd name="T9" fmla="*/ 566 h 566"/>
                <a:gd name="T10" fmla="*/ 381 w 381"/>
                <a:gd name="T11" fmla="*/ 310 h 566"/>
                <a:gd name="T12" fmla="*/ 317 w 381"/>
                <a:gd name="T13" fmla="*/ 317 h 566"/>
                <a:gd name="T14" fmla="*/ 317 w 381"/>
                <a:gd name="T15" fmla="*/ 0 h 566"/>
                <a:gd name="T16" fmla="*/ 317 w 381"/>
                <a:gd name="T17" fmla="*/ 0 h 566"/>
                <a:gd name="T18" fmla="*/ 317 w 381"/>
                <a:gd name="T19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566">
                  <a:moveTo>
                    <a:pt x="3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3"/>
                    <a:pt x="109" y="281"/>
                    <a:pt x="253" y="310"/>
                  </a:cubicBezTo>
                  <a:cubicBezTo>
                    <a:pt x="253" y="566"/>
                    <a:pt x="253" y="566"/>
                    <a:pt x="253" y="566"/>
                  </a:cubicBezTo>
                  <a:cubicBezTo>
                    <a:pt x="381" y="566"/>
                    <a:pt x="381" y="566"/>
                    <a:pt x="381" y="566"/>
                  </a:cubicBezTo>
                  <a:cubicBezTo>
                    <a:pt x="381" y="310"/>
                    <a:pt x="381" y="310"/>
                    <a:pt x="381" y="310"/>
                  </a:cubicBezTo>
                  <a:cubicBezTo>
                    <a:pt x="360" y="314"/>
                    <a:pt x="339" y="317"/>
                    <a:pt x="317" y="317"/>
                  </a:cubicBezTo>
                  <a:lnTo>
                    <a:pt x="317" y="0"/>
                  </a:lnTo>
                  <a:close/>
                  <a:moveTo>
                    <a:pt x="317" y="0"/>
                  </a:moveTo>
                  <a:cubicBezTo>
                    <a:pt x="317" y="0"/>
                    <a:pt x="317" y="0"/>
                    <a:pt x="31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57" name="Rectangle 13"/>
            <p:cNvSpPr>
              <a:spLocks noChangeArrowheads="1"/>
            </p:cNvSpPr>
            <p:nvPr/>
          </p:nvSpPr>
          <p:spPr bwMode="auto">
            <a:xfrm>
              <a:off x="5584830" y="1849437"/>
              <a:ext cx="511175" cy="311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8" name="Freeform 14"/>
            <p:cNvSpPr>
              <a:spLocks noEditPoints="1"/>
            </p:cNvSpPr>
            <p:nvPr/>
          </p:nvSpPr>
          <p:spPr bwMode="auto">
            <a:xfrm>
              <a:off x="4613280" y="2427286"/>
              <a:ext cx="1482726" cy="1241424"/>
            </a:xfrm>
            <a:custGeom>
              <a:avLst/>
              <a:gdLst>
                <a:gd name="T0" fmla="*/ 419 w 934"/>
                <a:gd name="T1" fmla="*/ 0 h 782"/>
                <a:gd name="T2" fmla="*/ 226 w 934"/>
                <a:gd name="T3" fmla="*/ 0 h 782"/>
                <a:gd name="T4" fmla="*/ 226 w 934"/>
                <a:gd name="T5" fmla="*/ 261 h 782"/>
                <a:gd name="T6" fmla="*/ 0 w 934"/>
                <a:gd name="T7" fmla="*/ 261 h 782"/>
                <a:gd name="T8" fmla="*/ 0 w 934"/>
                <a:gd name="T9" fmla="*/ 456 h 782"/>
                <a:gd name="T10" fmla="*/ 544 w 934"/>
                <a:gd name="T11" fmla="*/ 456 h 782"/>
                <a:gd name="T12" fmla="*/ 544 w 934"/>
                <a:gd name="T13" fmla="*/ 782 h 782"/>
                <a:gd name="T14" fmla="*/ 745 w 934"/>
                <a:gd name="T15" fmla="*/ 782 h 782"/>
                <a:gd name="T16" fmla="*/ 745 w 934"/>
                <a:gd name="T17" fmla="*/ 456 h 782"/>
                <a:gd name="T18" fmla="*/ 934 w 934"/>
                <a:gd name="T19" fmla="*/ 456 h 782"/>
                <a:gd name="T20" fmla="*/ 934 w 934"/>
                <a:gd name="T21" fmla="*/ 261 h 782"/>
                <a:gd name="T22" fmla="*/ 419 w 934"/>
                <a:gd name="T23" fmla="*/ 261 h 782"/>
                <a:gd name="T24" fmla="*/ 419 w 934"/>
                <a:gd name="T25" fmla="*/ 0 h 782"/>
                <a:gd name="T26" fmla="*/ 419 w 934"/>
                <a:gd name="T27" fmla="*/ 0 h 782"/>
                <a:gd name="T28" fmla="*/ 419 w 934"/>
                <a:gd name="T2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4" h="782">
                  <a:moveTo>
                    <a:pt x="419" y="0"/>
                  </a:moveTo>
                  <a:lnTo>
                    <a:pt x="226" y="0"/>
                  </a:lnTo>
                  <a:lnTo>
                    <a:pt x="226" y="261"/>
                  </a:lnTo>
                  <a:lnTo>
                    <a:pt x="0" y="261"/>
                  </a:lnTo>
                  <a:lnTo>
                    <a:pt x="0" y="456"/>
                  </a:lnTo>
                  <a:lnTo>
                    <a:pt x="544" y="456"/>
                  </a:lnTo>
                  <a:lnTo>
                    <a:pt x="544" y="782"/>
                  </a:lnTo>
                  <a:lnTo>
                    <a:pt x="745" y="782"/>
                  </a:lnTo>
                  <a:lnTo>
                    <a:pt x="745" y="456"/>
                  </a:lnTo>
                  <a:lnTo>
                    <a:pt x="934" y="456"/>
                  </a:lnTo>
                  <a:lnTo>
                    <a:pt x="934" y="261"/>
                  </a:lnTo>
                  <a:lnTo>
                    <a:pt x="419" y="261"/>
                  </a:lnTo>
                  <a:lnTo>
                    <a:pt x="419" y="0"/>
                  </a:lnTo>
                  <a:close/>
                  <a:moveTo>
                    <a:pt x="419" y="0"/>
                  </a:moveTo>
                  <a:lnTo>
                    <a:pt x="4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59" name="Freeform 15"/>
            <p:cNvSpPr>
              <a:spLocks noEditPoints="1"/>
            </p:cNvSpPr>
            <p:nvPr/>
          </p:nvSpPr>
          <p:spPr bwMode="auto">
            <a:xfrm>
              <a:off x="4613278" y="2427286"/>
              <a:ext cx="1482726" cy="1241424"/>
            </a:xfrm>
            <a:custGeom>
              <a:avLst/>
              <a:gdLst>
                <a:gd name="T0" fmla="*/ 419 w 934"/>
                <a:gd name="T1" fmla="*/ 0 h 782"/>
                <a:gd name="T2" fmla="*/ 226 w 934"/>
                <a:gd name="T3" fmla="*/ 0 h 782"/>
                <a:gd name="T4" fmla="*/ 226 w 934"/>
                <a:gd name="T5" fmla="*/ 261 h 782"/>
                <a:gd name="T6" fmla="*/ 0 w 934"/>
                <a:gd name="T7" fmla="*/ 261 h 782"/>
                <a:gd name="T8" fmla="*/ 0 w 934"/>
                <a:gd name="T9" fmla="*/ 456 h 782"/>
                <a:gd name="T10" fmla="*/ 544 w 934"/>
                <a:gd name="T11" fmla="*/ 456 h 782"/>
                <a:gd name="T12" fmla="*/ 544 w 934"/>
                <a:gd name="T13" fmla="*/ 782 h 782"/>
                <a:gd name="T14" fmla="*/ 745 w 934"/>
                <a:gd name="T15" fmla="*/ 782 h 782"/>
                <a:gd name="T16" fmla="*/ 745 w 934"/>
                <a:gd name="T17" fmla="*/ 456 h 782"/>
                <a:gd name="T18" fmla="*/ 934 w 934"/>
                <a:gd name="T19" fmla="*/ 456 h 782"/>
                <a:gd name="T20" fmla="*/ 934 w 934"/>
                <a:gd name="T21" fmla="*/ 261 h 782"/>
                <a:gd name="T22" fmla="*/ 419 w 934"/>
                <a:gd name="T23" fmla="*/ 261 h 782"/>
                <a:gd name="T24" fmla="*/ 419 w 934"/>
                <a:gd name="T25" fmla="*/ 0 h 782"/>
                <a:gd name="T26" fmla="*/ 419 w 934"/>
                <a:gd name="T27" fmla="*/ 0 h 782"/>
                <a:gd name="T28" fmla="*/ 419 w 934"/>
                <a:gd name="T2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4" h="782">
                  <a:moveTo>
                    <a:pt x="419" y="0"/>
                  </a:moveTo>
                  <a:lnTo>
                    <a:pt x="226" y="0"/>
                  </a:lnTo>
                  <a:lnTo>
                    <a:pt x="226" y="261"/>
                  </a:lnTo>
                  <a:lnTo>
                    <a:pt x="0" y="261"/>
                  </a:lnTo>
                  <a:lnTo>
                    <a:pt x="0" y="456"/>
                  </a:lnTo>
                  <a:lnTo>
                    <a:pt x="544" y="456"/>
                  </a:lnTo>
                  <a:lnTo>
                    <a:pt x="544" y="782"/>
                  </a:lnTo>
                  <a:lnTo>
                    <a:pt x="745" y="782"/>
                  </a:lnTo>
                  <a:lnTo>
                    <a:pt x="745" y="456"/>
                  </a:lnTo>
                  <a:lnTo>
                    <a:pt x="934" y="456"/>
                  </a:lnTo>
                  <a:lnTo>
                    <a:pt x="934" y="261"/>
                  </a:lnTo>
                  <a:lnTo>
                    <a:pt x="419" y="261"/>
                  </a:lnTo>
                  <a:lnTo>
                    <a:pt x="419" y="0"/>
                  </a:lnTo>
                  <a:moveTo>
                    <a:pt x="419" y="0"/>
                  </a:move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60" name="Rectangle 16"/>
            <p:cNvSpPr>
              <a:spLocks noChangeArrowheads="1"/>
            </p:cNvSpPr>
            <p:nvPr/>
          </p:nvSpPr>
          <p:spPr bwMode="auto">
            <a:xfrm>
              <a:off x="6096004" y="1849437"/>
              <a:ext cx="511175" cy="311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1" name="Rectangle 17"/>
            <p:cNvSpPr>
              <a:spLocks noChangeArrowheads="1"/>
            </p:cNvSpPr>
            <p:nvPr/>
          </p:nvSpPr>
          <p:spPr bwMode="auto">
            <a:xfrm>
              <a:off x="7459666" y="3357562"/>
              <a:ext cx="306389" cy="311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2" name="Freeform 18"/>
            <p:cNvSpPr>
              <a:spLocks noEditPoints="1"/>
            </p:cNvSpPr>
            <p:nvPr/>
          </p:nvSpPr>
          <p:spPr bwMode="auto">
            <a:xfrm>
              <a:off x="7108826" y="3978276"/>
              <a:ext cx="1012825" cy="1023938"/>
            </a:xfrm>
            <a:custGeom>
              <a:avLst/>
              <a:gdLst>
                <a:gd name="T0" fmla="*/ 0 w 317"/>
                <a:gd name="T1" fmla="*/ 317 h 317"/>
                <a:gd name="T2" fmla="*/ 64 w 317"/>
                <a:gd name="T3" fmla="*/ 310 h 317"/>
                <a:gd name="T4" fmla="*/ 317 w 317"/>
                <a:gd name="T5" fmla="*/ 0 h 317"/>
                <a:gd name="T6" fmla="*/ 0 w 317"/>
                <a:gd name="T7" fmla="*/ 0 h 317"/>
                <a:gd name="T8" fmla="*/ 0 w 317"/>
                <a:gd name="T9" fmla="*/ 317 h 317"/>
                <a:gd name="T10" fmla="*/ 0 w 317"/>
                <a:gd name="T11" fmla="*/ 317 h 317"/>
                <a:gd name="T12" fmla="*/ 0 w 317"/>
                <a:gd name="T1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" h="317">
                  <a:moveTo>
                    <a:pt x="0" y="317"/>
                  </a:moveTo>
                  <a:cubicBezTo>
                    <a:pt x="22" y="317"/>
                    <a:pt x="43" y="314"/>
                    <a:pt x="64" y="310"/>
                  </a:cubicBezTo>
                  <a:cubicBezTo>
                    <a:pt x="208" y="281"/>
                    <a:pt x="317" y="153"/>
                    <a:pt x="3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17"/>
                  </a:lnTo>
                  <a:close/>
                  <a:moveTo>
                    <a:pt x="0" y="317"/>
                  </a:moveTo>
                  <a:cubicBezTo>
                    <a:pt x="0" y="317"/>
                    <a:pt x="0" y="317"/>
                    <a:pt x="0" y="31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sp>
        <p:nvSpPr>
          <p:cNvPr id="194" name="Rectangle 193"/>
          <p:cNvSpPr/>
          <p:nvPr/>
        </p:nvSpPr>
        <p:spPr>
          <a:xfrm>
            <a:off x="7640188" y="2890707"/>
            <a:ext cx="198759" cy="1221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76" tIns="37088" rIns="74176" bIns="37088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 rot="16200000">
            <a:off x="4343504" y="640448"/>
            <a:ext cx="181448" cy="6765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76" tIns="37088" rIns="74176" bIns="37088" rtlCol="0" anchor="ctr">
            <a:normAutofit/>
          </a:bodyPr>
          <a:lstStyle/>
          <a:p>
            <a:pPr algn="ctr"/>
            <a:endParaRPr lang="en-US"/>
          </a:p>
        </p:txBody>
      </p:sp>
      <p:pic>
        <p:nvPicPr>
          <p:cNvPr id="5" name="Bilde 4" descr="Et bilde som inneholder skjermbilde, Fargerikt, Grafikk, grafisk design&#10;&#10;Automatisk generert beskrivelse">
            <a:extLst>
              <a:ext uri="{FF2B5EF4-FFF2-40B4-BE49-F238E27FC236}">
                <a16:creationId xmlns:a16="http://schemas.microsoft.com/office/drawing/2014/main" id="{01B0BAA0-E569-D996-866E-FF4375144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17" y="2196035"/>
            <a:ext cx="5562329" cy="1785680"/>
          </a:xfrm>
          <a:prstGeom prst="rect">
            <a:avLst/>
          </a:prstGeom>
        </p:spPr>
      </p:pic>
      <p:pic>
        <p:nvPicPr>
          <p:cNvPr id="11" name="Bilde 10" descr="Et bilde som inneholder Font, skjermbilde, Grafikk, design&#10;&#10;Automatisk generert beskrivelse">
            <a:extLst>
              <a:ext uri="{FF2B5EF4-FFF2-40B4-BE49-F238E27FC236}">
                <a16:creationId xmlns:a16="http://schemas.microsoft.com/office/drawing/2014/main" id="{B8679310-B765-F5EF-3D57-AB4706729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44" y="-65915"/>
            <a:ext cx="1813505" cy="853414"/>
          </a:xfrm>
          <a:prstGeom prst="rect">
            <a:avLst/>
          </a:prstGeom>
        </p:spPr>
      </p:pic>
      <p:sp>
        <p:nvSpPr>
          <p:cNvPr id="7" name="Rectangle 28">
            <a:extLst>
              <a:ext uri="{FF2B5EF4-FFF2-40B4-BE49-F238E27FC236}">
                <a16:creationId xmlns:a16="http://schemas.microsoft.com/office/drawing/2014/main" id="{E8C310AE-801E-672D-11BF-EBA96CE95C57}"/>
              </a:ext>
            </a:extLst>
          </p:cNvPr>
          <p:cNvSpPr/>
          <p:nvPr/>
        </p:nvSpPr>
        <p:spPr>
          <a:xfrm>
            <a:off x="1453343" y="5579062"/>
            <a:ext cx="1048604" cy="300083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SCIENCE</a:t>
            </a: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858A794B-FC9E-420A-122D-ACFED40A58EE}"/>
              </a:ext>
            </a:extLst>
          </p:cNvPr>
          <p:cNvSpPr/>
          <p:nvPr/>
        </p:nvSpPr>
        <p:spPr>
          <a:xfrm>
            <a:off x="2620209" y="5573787"/>
            <a:ext cx="1549943" cy="300083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TECHNOLOGY</a:t>
            </a: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637F4999-D963-1BF2-F63E-CFABF5A05C07}"/>
              </a:ext>
            </a:extLst>
          </p:cNvPr>
          <p:cNvSpPr/>
          <p:nvPr/>
        </p:nvSpPr>
        <p:spPr>
          <a:xfrm>
            <a:off x="4169726" y="5568138"/>
            <a:ext cx="1539123" cy="300083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ENGINEERING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7792BBE8-7D9D-7457-8D1A-704084798EAC}"/>
              </a:ext>
            </a:extLst>
          </p:cNvPr>
          <p:cNvSpPr/>
          <p:nvPr/>
        </p:nvSpPr>
        <p:spPr>
          <a:xfrm>
            <a:off x="5708849" y="5572394"/>
            <a:ext cx="1586300" cy="300083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MATHEMATICS</a:t>
            </a:r>
          </a:p>
        </p:txBody>
      </p:sp>
    </p:spTree>
    <p:extLst>
      <p:ext uri="{BB962C8B-B14F-4D97-AF65-F5344CB8AC3E}">
        <p14:creationId xmlns:p14="http://schemas.microsoft.com/office/powerpoint/2010/main" val="317228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-profile_1">
            <a:hlinkClick r:id="" action="ppaction://media"/>
            <a:extLst>
              <a:ext uri="{FF2B5EF4-FFF2-40B4-BE49-F238E27FC236}">
                <a16:creationId xmlns:a16="http://schemas.microsoft.com/office/drawing/2014/main" id="{6E8F6307-7B7D-B0B1-40C5-D753EB39F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3" y="64172"/>
            <a:ext cx="8944833" cy="672965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1BDBF61-C135-7E6D-E840-5E127960C78C}"/>
              </a:ext>
            </a:extLst>
          </p:cNvPr>
          <p:cNvSpPr txBox="1"/>
          <p:nvPr/>
        </p:nvSpPr>
        <p:spPr>
          <a:xfrm>
            <a:off x="4092852" y="64172"/>
            <a:ext cx="230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MY PROFILE</a:t>
            </a: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949378" y="2484620"/>
            <a:ext cx="7718781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Goto Canvas: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en-US" sz="3600" b="1" dirty="0">
              <a:solidFill>
                <a:srgbClr val="FF9933"/>
              </a:solidFill>
            </a:endParaRPr>
          </a:p>
          <a:p>
            <a:r>
              <a:rPr lang="en-US" sz="2800" b="1" dirty="0">
                <a:solidFill>
                  <a:srgbClr val="FF9933"/>
                </a:solidFill>
              </a:rPr>
              <a:t>Access to the</a:t>
            </a:r>
            <a:r>
              <a:rPr lang="en-US" sz="2800" b="1" dirty="0">
                <a:solidFill>
                  <a:srgbClr val="7030A0"/>
                </a:solidFill>
              </a:rPr>
              <a:t> </a:t>
            </a:r>
            <a:r>
              <a:rPr lang="en-US" sz="2800" b="1" err="1">
                <a:solidFill>
                  <a:srgbClr val="FF9933"/>
                </a:solidFill>
              </a:rPr>
              <a:t>Stemsoft</a:t>
            </a:r>
            <a:r>
              <a:rPr lang="en-US" sz="2800" b="1" dirty="0">
                <a:solidFill>
                  <a:srgbClr val="FF9933"/>
                </a:solidFill>
              </a:rPr>
              <a:t> training program</a:t>
            </a:r>
            <a:endParaRPr lang="nb-NO" sz="28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4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nvas-2">
            <a:hlinkClick r:id="" action="ppaction://media"/>
            <a:extLst>
              <a:ext uri="{FF2B5EF4-FFF2-40B4-BE49-F238E27FC236}">
                <a16:creationId xmlns:a16="http://schemas.microsoft.com/office/drawing/2014/main" id="{303959B0-4A31-7502-BC9F-262B080DB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238" y="500063"/>
            <a:ext cx="8643937" cy="58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874427" y="717697"/>
            <a:ext cx="7718781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External resources: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en-US" sz="3600" b="1" dirty="0">
              <a:solidFill>
                <a:srgbClr val="FF993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Access to the </a:t>
            </a:r>
            <a:r>
              <a:rPr lang="en-US" sz="2400" b="1" dirty="0" err="1">
                <a:solidFill>
                  <a:srgbClr val="FF9933"/>
                </a:solidFill>
              </a:rPr>
              <a:t>Stemsoft</a:t>
            </a:r>
            <a:r>
              <a:rPr lang="en-US" sz="2400" b="1" dirty="0">
                <a:solidFill>
                  <a:srgbClr val="FF9933"/>
                </a:solidFill>
              </a:rPr>
              <a:t> training program and  other courses (if available).</a:t>
            </a:r>
            <a:endParaRPr lang="en-US" sz="2400" b="1" dirty="0">
              <a:solidFill>
                <a:srgbClr val="FF9933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Video Overview: videos uploaded by the project partners (if available).</a:t>
            </a:r>
            <a:endParaRPr lang="en-US" sz="2400" b="1" dirty="0">
              <a:solidFill>
                <a:srgbClr val="FF9933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OER Search: Search of other Open education resources available in Stemsoft.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Documents overview: documents uploaded by the project partners (if available).</a:t>
            </a:r>
            <a:endParaRPr lang="en-US" sz="2400" b="1" dirty="0">
              <a:solidFill>
                <a:srgbClr val="FF9933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32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ternal">
            <a:hlinkClick r:id="" action="ppaction://media"/>
            <a:extLst>
              <a:ext uri="{FF2B5EF4-FFF2-40B4-BE49-F238E27FC236}">
                <a16:creationId xmlns:a16="http://schemas.microsoft.com/office/drawing/2014/main" id="{C3FB34D4-ACA5-B1E5-85A1-15355AEE2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43" y="64172"/>
            <a:ext cx="8577263" cy="583406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7C4CFA7-EA87-775B-ED1B-DEEF90A0782D}"/>
              </a:ext>
            </a:extLst>
          </p:cNvPr>
          <p:cNvSpPr txBox="1"/>
          <p:nvPr/>
        </p:nvSpPr>
        <p:spPr>
          <a:xfrm>
            <a:off x="1474034" y="4773973"/>
            <a:ext cx="650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Courses, video and document overview</a:t>
            </a: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ER">
            <a:hlinkClick r:id="" action="ppaction://media"/>
            <a:extLst>
              <a:ext uri="{FF2B5EF4-FFF2-40B4-BE49-F238E27FC236}">
                <a16:creationId xmlns:a16="http://schemas.microsoft.com/office/drawing/2014/main" id="{60DEA482-2E19-7F89-FC0B-C4C8288D7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69" y="146415"/>
            <a:ext cx="8643937" cy="583406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7C4CFA7-EA87-775B-ED1B-DEEF90A0782D}"/>
              </a:ext>
            </a:extLst>
          </p:cNvPr>
          <p:cNvSpPr txBox="1"/>
          <p:nvPr/>
        </p:nvSpPr>
        <p:spPr>
          <a:xfrm>
            <a:off x="2028670" y="4968846"/>
            <a:ext cx="650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OER (Open education resources)</a:t>
            </a: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498824" y="2089777"/>
            <a:ext cx="82695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RPL (recognition of prior learning)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nb-NO" sz="3200" b="1" dirty="0">
              <a:solidFill>
                <a:srgbClr val="FF9933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901CF41-40B5-3044-BB46-5BA7E1A86BD7}"/>
              </a:ext>
            </a:extLst>
          </p:cNvPr>
          <p:cNvSpPr txBox="1"/>
          <p:nvPr/>
        </p:nvSpPr>
        <p:spPr>
          <a:xfrm>
            <a:off x="437214" y="3219225"/>
            <a:ext cx="8269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9933"/>
                </a:solidFill>
              </a:rPr>
              <a:t>See Stemsoft RPL manual and overview of self assessment questions for more information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nb-NO" sz="32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0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PL">
            <a:hlinkClick r:id="" action="ppaction://media"/>
            <a:extLst>
              <a:ext uri="{FF2B5EF4-FFF2-40B4-BE49-F238E27FC236}">
                <a16:creationId xmlns:a16="http://schemas.microsoft.com/office/drawing/2014/main" id="{92E0E61B-693F-0DFD-3F7C-12B967DE8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77" y="413348"/>
            <a:ext cx="8643937" cy="592137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7C4CFA7-EA87-775B-ED1B-DEEF90A0782D}"/>
              </a:ext>
            </a:extLst>
          </p:cNvPr>
          <p:cNvSpPr txBox="1"/>
          <p:nvPr/>
        </p:nvSpPr>
        <p:spPr>
          <a:xfrm>
            <a:off x="4172264" y="413348"/>
            <a:ext cx="136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RPL</a:t>
            </a: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924420" y="2121776"/>
            <a:ext cx="826957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MY SKILLSPASS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en-US" sz="3600" b="1" dirty="0">
              <a:solidFill>
                <a:srgbClr val="FF9933"/>
              </a:solidFill>
            </a:endParaRPr>
          </a:p>
          <a:p>
            <a:r>
              <a:rPr lang="en-US" sz="2400" b="1" dirty="0">
                <a:solidFill>
                  <a:srgbClr val="FF9933"/>
                </a:solidFill>
              </a:rPr>
              <a:t>Print your profile into a Word file, and if available other documents setup by the partnership</a:t>
            </a:r>
            <a:br>
              <a:rPr lang="en-US" sz="2400" b="1" dirty="0">
                <a:solidFill>
                  <a:srgbClr val="FF9933"/>
                </a:solidFill>
              </a:rPr>
            </a:b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35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llspass">
            <a:hlinkClick r:id="" action="ppaction://media"/>
            <a:extLst>
              <a:ext uri="{FF2B5EF4-FFF2-40B4-BE49-F238E27FC236}">
                <a16:creationId xmlns:a16="http://schemas.microsoft.com/office/drawing/2014/main" id="{6B463822-FFC8-FB25-6630-5AB23E534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64" y="94938"/>
            <a:ext cx="8296315" cy="648924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7C4CFA7-EA87-775B-ED1B-DEEF90A0782D}"/>
              </a:ext>
            </a:extLst>
          </p:cNvPr>
          <p:cNvSpPr txBox="1"/>
          <p:nvPr/>
        </p:nvSpPr>
        <p:spPr>
          <a:xfrm>
            <a:off x="3217889" y="273821"/>
            <a:ext cx="2708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MY SKILLSPASS</a:t>
            </a: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2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34"/>
          <p:cNvSpPr>
            <a:spLocks/>
          </p:cNvSpPr>
          <p:nvPr/>
        </p:nvSpPr>
        <p:spPr bwMode="auto">
          <a:xfrm>
            <a:off x="4497837" y="1145613"/>
            <a:ext cx="1059871" cy="549983"/>
          </a:xfrm>
          <a:custGeom>
            <a:avLst/>
            <a:gdLst>
              <a:gd name="T0" fmla="*/ 0 w 627"/>
              <a:gd name="T1" fmla="*/ 309 h 324"/>
              <a:gd name="T2" fmla="*/ 306 w 627"/>
              <a:gd name="T3" fmla="*/ 0 h 324"/>
              <a:gd name="T4" fmla="*/ 627 w 627"/>
              <a:gd name="T5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7" h="324">
                <a:moveTo>
                  <a:pt x="0" y="309"/>
                </a:moveTo>
                <a:lnTo>
                  <a:pt x="306" y="0"/>
                </a:lnTo>
                <a:lnTo>
                  <a:pt x="627" y="324"/>
                </a:lnTo>
              </a:path>
            </a:pathLst>
          </a:custGeom>
          <a:noFill/>
          <a:ln w="19050" cap="flat">
            <a:solidFill>
              <a:schemeClr val="accent6">
                <a:lumMod val="20000"/>
                <a:lumOff val="8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77" name="Rectangle 36"/>
          <p:cNvSpPr>
            <a:spLocks noChangeArrowheads="1"/>
          </p:cNvSpPr>
          <p:nvPr/>
        </p:nvSpPr>
        <p:spPr bwMode="auto">
          <a:xfrm>
            <a:off x="4501694" y="2990882"/>
            <a:ext cx="155300" cy="161151"/>
          </a:xfrm>
          <a:prstGeom prst="rect">
            <a:avLst/>
          </a:prstGeom>
          <a:noFill/>
          <a:ln w="12700" cap="flat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endParaRPr lang="en-US"/>
          </a:p>
        </p:txBody>
      </p:sp>
      <p:sp>
        <p:nvSpPr>
          <p:cNvPr id="79" name="Freeform 50"/>
          <p:cNvSpPr>
            <a:spLocks/>
          </p:cNvSpPr>
          <p:nvPr/>
        </p:nvSpPr>
        <p:spPr bwMode="auto">
          <a:xfrm>
            <a:off x="4916814" y="2364138"/>
            <a:ext cx="0" cy="137497"/>
          </a:xfrm>
          <a:custGeom>
            <a:avLst/>
            <a:gdLst>
              <a:gd name="T0" fmla="*/ 81 h 81"/>
              <a:gd name="T1" fmla="*/ 0 h 81"/>
              <a:gd name="T2" fmla="*/ 81 h 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81">
                <a:moveTo>
                  <a:pt x="0" y="81"/>
                </a:moveTo>
                <a:lnTo>
                  <a:pt x="0" y="0"/>
                </a:lnTo>
                <a:lnTo>
                  <a:pt x="0" y="8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1" name="Freeform 52"/>
          <p:cNvSpPr>
            <a:spLocks/>
          </p:cNvSpPr>
          <p:nvPr/>
        </p:nvSpPr>
        <p:spPr bwMode="auto">
          <a:xfrm>
            <a:off x="4987811" y="2440526"/>
            <a:ext cx="0" cy="61110"/>
          </a:xfrm>
          <a:custGeom>
            <a:avLst/>
            <a:gdLst>
              <a:gd name="T0" fmla="*/ 36 h 36"/>
              <a:gd name="T1" fmla="*/ 0 h 36"/>
              <a:gd name="T2" fmla="*/ 36 h 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3" name="Freeform 54"/>
          <p:cNvSpPr>
            <a:spLocks/>
          </p:cNvSpPr>
          <p:nvPr/>
        </p:nvSpPr>
        <p:spPr bwMode="auto">
          <a:xfrm>
            <a:off x="5057116" y="2440526"/>
            <a:ext cx="0" cy="61110"/>
          </a:xfrm>
          <a:custGeom>
            <a:avLst/>
            <a:gdLst>
              <a:gd name="T0" fmla="*/ 36 h 36"/>
              <a:gd name="T1" fmla="*/ 0 h 36"/>
              <a:gd name="T2" fmla="*/ 36 h 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5" name="Freeform 56"/>
          <p:cNvSpPr>
            <a:spLocks/>
          </p:cNvSpPr>
          <p:nvPr/>
        </p:nvSpPr>
        <p:spPr bwMode="auto">
          <a:xfrm>
            <a:off x="5124732" y="2440526"/>
            <a:ext cx="0" cy="61110"/>
          </a:xfrm>
          <a:custGeom>
            <a:avLst/>
            <a:gdLst>
              <a:gd name="T0" fmla="*/ 36 h 36"/>
              <a:gd name="T1" fmla="*/ 0 h 36"/>
              <a:gd name="T2" fmla="*/ 36 h 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7" name="Freeform 58"/>
          <p:cNvSpPr>
            <a:spLocks/>
          </p:cNvSpPr>
          <p:nvPr/>
        </p:nvSpPr>
        <p:spPr bwMode="auto">
          <a:xfrm>
            <a:off x="5195728" y="2364138"/>
            <a:ext cx="0" cy="137497"/>
          </a:xfrm>
          <a:custGeom>
            <a:avLst/>
            <a:gdLst>
              <a:gd name="T0" fmla="*/ 81 h 81"/>
              <a:gd name="T1" fmla="*/ 0 h 81"/>
              <a:gd name="T2" fmla="*/ 81 h 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81">
                <a:moveTo>
                  <a:pt x="0" y="81"/>
                </a:moveTo>
                <a:lnTo>
                  <a:pt x="0" y="0"/>
                </a:lnTo>
                <a:lnTo>
                  <a:pt x="0" y="8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9" name="Freeform 60"/>
          <p:cNvSpPr>
            <a:spLocks/>
          </p:cNvSpPr>
          <p:nvPr/>
        </p:nvSpPr>
        <p:spPr bwMode="auto">
          <a:xfrm>
            <a:off x="5263343" y="2440526"/>
            <a:ext cx="0" cy="61110"/>
          </a:xfrm>
          <a:custGeom>
            <a:avLst/>
            <a:gdLst>
              <a:gd name="T0" fmla="*/ 36 h 36"/>
              <a:gd name="T1" fmla="*/ 0 h 36"/>
              <a:gd name="T2" fmla="*/ 36 h 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1" name="Freeform 62"/>
          <p:cNvSpPr>
            <a:spLocks/>
          </p:cNvSpPr>
          <p:nvPr/>
        </p:nvSpPr>
        <p:spPr bwMode="auto">
          <a:xfrm>
            <a:off x="5332649" y="2440526"/>
            <a:ext cx="0" cy="61110"/>
          </a:xfrm>
          <a:custGeom>
            <a:avLst/>
            <a:gdLst>
              <a:gd name="T0" fmla="*/ 36 h 36"/>
              <a:gd name="T1" fmla="*/ 0 h 36"/>
              <a:gd name="T2" fmla="*/ 36 h 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2" name="Freeform 64"/>
          <p:cNvSpPr>
            <a:spLocks/>
          </p:cNvSpPr>
          <p:nvPr/>
        </p:nvSpPr>
        <p:spPr bwMode="auto">
          <a:xfrm>
            <a:off x="5403645" y="2440526"/>
            <a:ext cx="0" cy="61110"/>
          </a:xfrm>
          <a:custGeom>
            <a:avLst/>
            <a:gdLst>
              <a:gd name="T0" fmla="*/ 36 h 36"/>
              <a:gd name="T1" fmla="*/ 0 h 36"/>
              <a:gd name="T2" fmla="*/ 36 h 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">
                <a:moveTo>
                  <a:pt x="0" y="36"/>
                </a:moveTo>
                <a:lnTo>
                  <a:pt x="0" y="0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4" name="Freeform 66"/>
          <p:cNvSpPr>
            <a:spLocks/>
          </p:cNvSpPr>
          <p:nvPr/>
        </p:nvSpPr>
        <p:spPr bwMode="auto">
          <a:xfrm>
            <a:off x="5471261" y="2364138"/>
            <a:ext cx="0" cy="137497"/>
          </a:xfrm>
          <a:custGeom>
            <a:avLst/>
            <a:gdLst>
              <a:gd name="T0" fmla="*/ 81 h 81"/>
              <a:gd name="T1" fmla="*/ 0 h 81"/>
              <a:gd name="T2" fmla="*/ 81 h 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81">
                <a:moveTo>
                  <a:pt x="0" y="81"/>
                </a:moveTo>
                <a:lnTo>
                  <a:pt x="0" y="0"/>
                </a:lnTo>
                <a:lnTo>
                  <a:pt x="0" y="8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5" name="Freeform 68"/>
          <p:cNvSpPr>
            <a:spLocks/>
          </p:cNvSpPr>
          <p:nvPr/>
        </p:nvSpPr>
        <p:spPr bwMode="auto">
          <a:xfrm>
            <a:off x="4862723" y="2501635"/>
            <a:ext cx="659250" cy="0"/>
          </a:xfrm>
          <a:custGeom>
            <a:avLst/>
            <a:gdLst>
              <a:gd name="T0" fmla="*/ 0 w 390"/>
              <a:gd name="T1" fmla="*/ 390 w 390"/>
              <a:gd name="T2" fmla="*/ 0 w 39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90">
                <a:moveTo>
                  <a:pt x="0" y="0"/>
                </a:moveTo>
                <a:lnTo>
                  <a:pt x="39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vert="horz" wrap="square" lIns="74176" tIns="37088" rIns="74176" bIns="37088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1401168" y="2284030"/>
            <a:ext cx="7447128" cy="2727951"/>
          </a:xfrm>
          <a:prstGeom prst="rect">
            <a:avLst/>
          </a:prstGeom>
          <a:noFill/>
        </p:spPr>
        <p:txBody>
          <a:bodyPr wrap="square" lIns="74176" tIns="37088" rIns="74176" bIns="37088" rtlCol="0">
            <a:normAutofit fontScale="55000" lnSpcReduction="20000"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4400" b="1" dirty="0">
                <a:solidFill>
                  <a:srgbClr val="FF9933"/>
                </a:solidFill>
              </a:rPr>
              <a:t>Empowering STEM candidates for employability and entrepreneurship with enhanced non-technical soft and transversal skills</a:t>
            </a:r>
          </a:p>
          <a:p>
            <a:pPr algn="ctr"/>
            <a:endParaRPr lang="en-US" sz="3800" dirty="0"/>
          </a:p>
          <a:p>
            <a:pPr algn="ctr"/>
            <a:endParaRPr lang="en-US" sz="2800" dirty="0"/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Erasmus+ KA226 – Partnerships for Digital Education Readiness</a:t>
            </a:r>
          </a:p>
          <a:p>
            <a:pPr algn="ctr"/>
            <a:endParaRPr lang="en-US" sz="2800" dirty="0"/>
          </a:p>
          <a:p>
            <a:pPr algn="ctr"/>
            <a:r>
              <a:rPr lang="nb-NO" sz="3300" b="1" dirty="0"/>
              <a:t>2020-1-NO01-KA226-VET-094190</a:t>
            </a:r>
            <a:endParaRPr lang="en-US" sz="3300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39" y="1372417"/>
            <a:ext cx="948163" cy="1051324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BF2A0DBE-53D9-4EF1-E81C-F3DC5EFAD4F8}"/>
              </a:ext>
            </a:extLst>
          </p:cNvPr>
          <p:cNvGrpSpPr/>
          <p:nvPr/>
        </p:nvGrpSpPr>
        <p:grpSpPr>
          <a:xfrm>
            <a:off x="525360" y="1898079"/>
            <a:ext cx="1406663" cy="848002"/>
            <a:chOff x="707734" y="2615942"/>
            <a:chExt cx="1406663" cy="848002"/>
          </a:xfrm>
        </p:grpSpPr>
        <p:sp>
          <p:nvSpPr>
            <p:cNvPr id="69" name="Freeform 30"/>
            <p:cNvSpPr>
              <a:spLocks/>
            </p:cNvSpPr>
            <p:nvPr/>
          </p:nvSpPr>
          <p:spPr bwMode="auto">
            <a:xfrm>
              <a:off x="1485575" y="2698805"/>
              <a:ext cx="628822" cy="110336"/>
            </a:xfrm>
            <a:custGeom>
              <a:avLst/>
              <a:gdLst>
                <a:gd name="T0" fmla="*/ 372 w 372"/>
                <a:gd name="T1" fmla="*/ 0 h 65"/>
                <a:gd name="T2" fmla="*/ 67 w 372"/>
                <a:gd name="T3" fmla="*/ 0 h 65"/>
                <a:gd name="T4" fmla="*/ 0 w 372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2" h="65">
                  <a:moveTo>
                    <a:pt x="372" y="0"/>
                  </a:moveTo>
                  <a:lnTo>
                    <a:pt x="67" y="0"/>
                  </a:lnTo>
                  <a:lnTo>
                    <a:pt x="0" y="65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4176" tIns="37088" rIns="74176" bIns="37088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34" y="2615942"/>
              <a:ext cx="834581" cy="848002"/>
            </a:xfrm>
            <a:prstGeom prst="rect">
              <a:avLst/>
            </a:prstGeom>
          </p:spPr>
        </p:pic>
      </p:grpSp>
      <p:pic>
        <p:nvPicPr>
          <p:cNvPr id="2" name="Bilde 1">
            <a:extLst>
              <a:ext uri="{FF2B5EF4-FFF2-40B4-BE49-F238E27FC236}">
                <a16:creationId xmlns:a16="http://schemas.microsoft.com/office/drawing/2014/main" id="{1048DB44-6284-9488-4F88-3891ED99C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45" y="274379"/>
            <a:ext cx="2942913" cy="945476"/>
          </a:xfrm>
          <a:prstGeom prst="rect">
            <a:avLst/>
          </a:prstGeom>
        </p:spPr>
      </p:pic>
      <p:pic>
        <p:nvPicPr>
          <p:cNvPr id="13" name="Bilde 12" descr="Et bilde som inneholder Font, skjermbilde, tekst, Grafikk&#10;&#10;Automatisk generert beskrivelse">
            <a:extLst>
              <a:ext uri="{FF2B5EF4-FFF2-40B4-BE49-F238E27FC236}">
                <a16:creationId xmlns:a16="http://schemas.microsoft.com/office/drawing/2014/main" id="{184581BB-029F-87B3-0435-DE7C82AB2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7" y="5992711"/>
            <a:ext cx="3030054" cy="8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8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7" grpId="0" animBg="1"/>
      <p:bldP spid="79" grpId="0" animBg="1"/>
      <p:bldP spid="81" grpId="0" animBg="1"/>
      <p:bldP spid="83" grpId="0" animBg="1"/>
      <p:bldP spid="85" grpId="0" animBg="1"/>
      <p:bldP spid="87" grpId="0" animBg="1"/>
      <p:bldP spid="89" grpId="0" animBg="1"/>
      <p:bldP spid="91" grpId="0" animBg="1"/>
      <p:bldP spid="92" grpId="0" animBg="1"/>
      <p:bldP spid="94" grpId="0" animBg="1"/>
      <p:bldP spid="95" grpId="0" animBg="1"/>
      <p:bldP spid="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698692" y="2041829"/>
            <a:ext cx="8269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QUALIFICATION OVERVIEW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en-US" sz="3600" b="1" dirty="0">
              <a:solidFill>
                <a:srgbClr val="FF9933"/>
              </a:solidFill>
            </a:endParaRPr>
          </a:p>
          <a:p>
            <a:r>
              <a:rPr lang="en-US" sz="2800" b="1" dirty="0">
                <a:solidFill>
                  <a:srgbClr val="FF9933"/>
                </a:solidFill>
              </a:rPr>
              <a:t>Overview of the learning outcome descriptions used in Stemsoft.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nb-NO" sz="32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alifications">
            <a:hlinkClick r:id="" action="ppaction://media"/>
            <a:extLst>
              <a:ext uri="{FF2B5EF4-FFF2-40B4-BE49-F238E27FC236}">
                <a16:creationId xmlns:a16="http://schemas.microsoft.com/office/drawing/2014/main" id="{948C1E01-0398-304A-EF1B-5EA38B982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92" y="94938"/>
            <a:ext cx="8796337" cy="620553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7C4CFA7-EA87-775B-ED1B-DEEF90A0782D}"/>
              </a:ext>
            </a:extLst>
          </p:cNvPr>
          <p:cNvSpPr txBox="1"/>
          <p:nvPr/>
        </p:nvSpPr>
        <p:spPr>
          <a:xfrm>
            <a:off x="4062334" y="94938"/>
            <a:ext cx="270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QUALIFICATION OVERVIEW</a:t>
            </a:r>
            <a:endParaRPr lang="nb-NO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1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B87FB2E4-03BB-C82D-89D1-CDFAB3A2B2BB}"/>
              </a:ext>
            </a:extLst>
          </p:cNvPr>
          <p:cNvGrpSpPr/>
          <p:nvPr/>
        </p:nvGrpSpPr>
        <p:grpSpPr>
          <a:xfrm>
            <a:off x="5558225" y="3429001"/>
            <a:ext cx="3585775" cy="3428999"/>
            <a:chOff x="157883" y="1400586"/>
            <a:chExt cx="5706929" cy="5457413"/>
          </a:xfrm>
        </p:grpSpPr>
        <p:sp>
          <p:nvSpPr>
            <p:cNvPr id="210" name="그림 개체 틀 8"/>
            <p:cNvSpPr txBox="1">
              <a:spLocks/>
            </p:cNvSpPr>
            <p:nvPr/>
          </p:nvSpPr>
          <p:spPr>
            <a:xfrm>
              <a:off x="2133711" y="2609796"/>
              <a:ext cx="1017508" cy="102203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2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1" name="그림 개체 틀 8"/>
            <p:cNvSpPr txBox="1">
              <a:spLocks/>
            </p:cNvSpPr>
            <p:nvPr/>
          </p:nvSpPr>
          <p:spPr>
            <a:xfrm>
              <a:off x="2889304" y="4239349"/>
              <a:ext cx="809270" cy="8128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49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2" name="그림 개체 틀 8"/>
            <p:cNvSpPr txBox="1">
              <a:spLocks/>
            </p:cNvSpPr>
            <p:nvPr/>
          </p:nvSpPr>
          <p:spPr>
            <a:xfrm>
              <a:off x="2924018" y="2802595"/>
              <a:ext cx="629700" cy="63249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9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3" name="그림 개체 틀 8"/>
            <p:cNvSpPr txBox="1">
              <a:spLocks/>
            </p:cNvSpPr>
            <p:nvPr/>
          </p:nvSpPr>
          <p:spPr>
            <a:xfrm>
              <a:off x="1715934" y="2978771"/>
              <a:ext cx="411110" cy="412937"/>
            </a:xfrm>
            <a:prstGeom prst="ellipse">
              <a:avLst/>
            </a:prstGeom>
            <a:solidFill>
              <a:schemeClr val="accent2">
                <a:lumMod val="50000"/>
                <a:alpha val="67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4" name="그림 개체 틀 8"/>
            <p:cNvSpPr txBox="1">
              <a:spLocks/>
            </p:cNvSpPr>
            <p:nvPr/>
          </p:nvSpPr>
          <p:spPr>
            <a:xfrm>
              <a:off x="1882395" y="3547720"/>
              <a:ext cx="1242852" cy="124837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52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5" name="그림 개체 틀 8"/>
            <p:cNvSpPr txBox="1">
              <a:spLocks/>
            </p:cNvSpPr>
            <p:nvPr/>
          </p:nvSpPr>
          <p:spPr>
            <a:xfrm>
              <a:off x="3238868" y="3151948"/>
              <a:ext cx="809270" cy="8128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49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6" name="그림 개체 틀 8"/>
            <p:cNvSpPr txBox="1">
              <a:spLocks/>
            </p:cNvSpPr>
            <p:nvPr/>
          </p:nvSpPr>
          <p:spPr>
            <a:xfrm>
              <a:off x="1217670" y="3141023"/>
              <a:ext cx="809270" cy="812868"/>
            </a:xfrm>
            <a:prstGeom prst="ellipse">
              <a:avLst/>
            </a:prstGeom>
            <a:solidFill>
              <a:schemeClr val="accent2">
                <a:lumMod val="75000"/>
                <a:alpha val="49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7" name="그림 개체 틀 8"/>
            <p:cNvSpPr txBox="1">
              <a:spLocks/>
            </p:cNvSpPr>
            <p:nvPr/>
          </p:nvSpPr>
          <p:spPr>
            <a:xfrm>
              <a:off x="3877233" y="3160912"/>
              <a:ext cx="565485" cy="56799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8" name="그림 개체 틀 8"/>
            <p:cNvSpPr txBox="1">
              <a:spLocks/>
            </p:cNvSpPr>
            <p:nvPr/>
          </p:nvSpPr>
          <p:spPr>
            <a:xfrm>
              <a:off x="1710797" y="3832166"/>
              <a:ext cx="282741" cy="284000"/>
            </a:xfrm>
            <a:prstGeom prst="ellipse">
              <a:avLst/>
            </a:prstGeom>
            <a:solidFill>
              <a:schemeClr val="tx2">
                <a:alpha val="49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 fontScale="92500" lnSpcReduction="200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19" name="그림 개체 틀 8"/>
            <p:cNvSpPr txBox="1">
              <a:spLocks/>
            </p:cNvSpPr>
            <p:nvPr/>
          </p:nvSpPr>
          <p:spPr>
            <a:xfrm>
              <a:off x="2835664" y="2322041"/>
              <a:ext cx="565485" cy="56799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2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20" name="그림 개체 틀 8"/>
            <p:cNvSpPr txBox="1">
              <a:spLocks/>
            </p:cNvSpPr>
            <p:nvPr/>
          </p:nvSpPr>
          <p:spPr>
            <a:xfrm>
              <a:off x="1014649" y="2199607"/>
              <a:ext cx="809270" cy="8128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2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grpSp>
          <p:nvGrpSpPr>
            <p:cNvPr id="221" name="Group 220"/>
            <p:cNvGrpSpPr/>
            <p:nvPr/>
          </p:nvGrpSpPr>
          <p:grpSpPr>
            <a:xfrm>
              <a:off x="1625339" y="2911247"/>
              <a:ext cx="2735501" cy="3946752"/>
              <a:chOff x="15182939" y="7240275"/>
              <a:chExt cx="4881714" cy="7013844"/>
            </a:xfrm>
            <a:solidFill>
              <a:schemeClr val="tx2"/>
            </a:solidFill>
          </p:grpSpPr>
          <p:sp>
            <p:nvSpPr>
              <p:cNvPr id="222" name="도넛 9"/>
              <p:cNvSpPr/>
              <p:nvPr/>
            </p:nvSpPr>
            <p:spPr>
              <a:xfrm rot="5400000" flipH="1" flipV="1">
                <a:off x="18553410" y="7807315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3" name="직사각형 217"/>
              <p:cNvSpPr/>
              <p:nvPr/>
            </p:nvSpPr>
            <p:spPr>
              <a:xfrm rot="16200000" flipH="1" flipV="1">
                <a:off x="17926769" y="8815353"/>
                <a:ext cx="1445470" cy="192093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4" name="도넛 9"/>
              <p:cNvSpPr/>
              <p:nvPr/>
            </p:nvSpPr>
            <p:spPr>
              <a:xfrm rot="5400000">
                <a:off x="18354531" y="9634185"/>
                <a:ext cx="384286" cy="384186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5" name="직사각형 220"/>
              <p:cNvSpPr/>
              <p:nvPr/>
            </p:nvSpPr>
            <p:spPr>
              <a:xfrm rot="10800000" flipH="1" flipV="1">
                <a:off x="17994135" y="9826250"/>
                <a:ext cx="369997" cy="19214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6" name="도넛 9"/>
              <p:cNvSpPr/>
              <p:nvPr/>
            </p:nvSpPr>
            <p:spPr>
              <a:xfrm rot="16200000" flipV="1">
                <a:off x="16282571" y="7727245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7" name="직사각형 223"/>
              <p:cNvSpPr/>
              <p:nvPr/>
            </p:nvSpPr>
            <p:spPr>
              <a:xfrm rot="5400000" flipV="1">
                <a:off x="16012008" y="8574184"/>
                <a:ext cx="1117502" cy="19209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8" name="도넛 9"/>
              <p:cNvSpPr/>
              <p:nvPr/>
            </p:nvSpPr>
            <p:spPr>
              <a:xfrm rot="16200000" flipH="1">
                <a:off x="15899574" y="7535269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29" name="직사각형 226"/>
              <p:cNvSpPr/>
              <p:nvPr/>
            </p:nvSpPr>
            <p:spPr>
              <a:xfrm rot="5400000" flipV="1">
                <a:off x="15848193" y="7291702"/>
                <a:ext cx="294946" cy="19209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0" name="도넛 9"/>
              <p:cNvSpPr/>
              <p:nvPr/>
            </p:nvSpPr>
            <p:spPr>
              <a:xfrm rot="16200000" flipH="1">
                <a:off x="16471910" y="9229032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1" name="직사각형 228"/>
              <p:cNvSpPr/>
              <p:nvPr/>
            </p:nvSpPr>
            <p:spPr>
              <a:xfrm rot="10800000" flipV="1">
                <a:off x="16856141" y="9421124"/>
                <a:ext cx="144069" cy="19214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2" name="직사각형 202"/>
              <p:cNvSpPr/>
              <p:nvPr/>
            </p:nvSpPr>
            <p:spPr>
              <a:xfrm flipV="1">
                <a:off x="15182939" y="8179223"/>
                <a:ext cx="647636" cy="192143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3" name="도넛 9"/>
              <p:cNvSpPr/>
              <p:nvPr/>
            </p:nvSpPr>
            <p:spPr>
              <a:xfrm rot="16200000" flipV="1">
                <a:off x="15830530" y="8179279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4" name="한쪽 모서리가 둥근 사각형 194"/>
              <p:cNvSpPr/>
              <p:nvPr/>
            </p:nvSpPr>
            <p:spPr>
              <a:xfrm>
                <a:off x="17000219" y="9421113"/>
                <a:ext cx="993901" cy="4833006"/>
              </a:xfrm>
              <a:prstGeom prst="round1Rect">
                <a:avLst>
                  <a:gd name="adj" fmla="val 27451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5" name="직사각형 217"/>
              <p:cNvSpPr/>
              <p:nvPr/>
            </p:nvSpPr>
            <p:spPr>
              <a:xfrm rot="16200000" flipH="1" flipV="1">
                <a:off x="18382831" y="9755899"/>
                <a:ext cx="1445470" cy="192093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6" name="도넛 9"/>
              <p:cNvSpPr/>
              <p:nvPr/>
            </p:nvSpPr>
            <p:spPr>
              <a:xfrm rot="5400000">
                <a:off x="18820135" y="10574731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7" name="직사각형 220"/>
              <p:cNvSpPr/>
              <p:nvPr/>
            </p:nvSpPr>
            <p:spPr>
              <a:xfrm rot="10800000" flipH="1" flipV="1">
                <a:off x="17994133" y="10766795"/>
                <a:ext cx="826050" cy="19214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8" name="도넛 9"/>
              <p:cNvSpPr/>
              <p:nvPr/>
            </p:nvSpPr>
            <p:spPr>
              <a:xfrm rot="16200000" flipH="1">
                <a:off x="16022617" y="10006626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39" name="직사각형 220"/>
              <p:cNvSpPr/>
              <p:nvPr/>
            </p:nvSpPr>
            <p:spPr>
              <a:xfrm rot="10800000" flipV="1">
                <a:off x="16387813" y="10198689"/>
                <a:ext cx="612404" cy="19214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40" name="직사각형 217"/>
              <p:cNvSpPr/>
              <p:nvPr/>
            </p:nvSpPr>
            <p:spPr>
              <a:xfrm rot="16200000" flipH="1" flipV="1">
                <a:off x="15395981" y="9190204"/>
                <a:ext cx="1445470" cy="192092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41" name="도넛 9"/>
              <p:cNvSpPr/>
              <p:nvPr/>
            </p:nvSpPr>
            <p:spPr>
              <a:xfrm rot="5400000" flipH="1" flipV="1">
                <a:off x="19009470" y="8744974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42" name="직사각형 215"/>
              <p:cNvSpPr/>
              <p:nvPr/>
            </p:nvSpPr>
            <p:spPr>
              <a:xfrm flipH="1" flipV="1">
                <a:off x="19393705" y="8744924"/>
                <a:ext cx="670948" cy="19214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r>
                  <a:rPr lang="en-US" altLang="ko-K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</a:rPr>
                  <a:t> </a:t>
                </a:r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  <p:sp>
            <p:nvSpPr>
              <p:cNvPr id="243" name="도넛 9"/>
              <p:cNvSpPr/>
              <p:nvPr/>
            </p:nvSpPr>
            <p:spPr>
              <a:xfrm rot="5400000">
                <a:off x="18929747" y="7615600"/>
                <a:ext cx="384285" cy="384185"/>
              </a:xfrm>
              <a:custGeom>
                <a:avLst/>
                <a:gdLst/>
                <a:ahLst/>
                <a:cxnLst/>
                <a:rect l="l" t="t" r="r" b="b"/>
                <a:pathLst>
                  <a:path w="900000" h="900000">
                    <a:moveTo>
                      <a:pt x="0" y="0"/>
                    </a:moveTo>
                    <a:cubicBezTo>
                      <a:pt x="497056" y="0"/>
                      <a:pt x="900000" y="402944"/>
                      <a:pt x="900000" y="900000"/>
                    </a:cubicBezTo>
                    <a:lnTo>
                      <a:pt x="450000" y="900000"/>
                    </a:lnTo>
                    <a:cubicBezTo>
                      <a:pt x="450000" y="651472"/>
                      <a:pt x="248528" y="450000"/>
                      <a:pt x="0" y="45000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</a:endParaRPr>
              </a:p>
            </p:txBody>
          </p:sp>
        </p:grpSp>
        <p:sp>
          <p:nvSpPr>
            <p:cNvPr id="244" name="그림 개체 틀 8"/>
            <p:cNvSpPr txBox="1">
              <a:spLocks/>
            </p:cNvSpPr>
            <p:nvPr/>
          </p:nvSpPr>
          <p:spPr>
            <a:xfrm>
              <a:off x="2991976" y="3622602"/>
              <a:ext cx="417273" cy="4191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45" name="그림 개체 틀 8"/>
            <p:cNvSpPr txBox="1">
              <a:spLocks/>
            </p:cNvSpPr>
            <p:nvPr/>
          </p:nvSpPr>
          <p:spPr>
            <a:xfrm>
              <a:off x="157883" y="2735892"/>
              <a:ext cx="1503969" cy="1510657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46" name="그림 개체 틀 8"/>
            <p:cNvSpPr txBox="1">
              <a:spLocks/>
            </p:cNvSpPr>
            <p:nvPr/>
          </p:nvSpPr>
          <p:spPr>
            <a:xfrm>
              <a:off x="1331695" y="1400586"/>
              <a:ext cx="1503969" cy="1510656"/>
            </a:xfrm>
            <a:prstGeom prst="ellips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47" name="그림 개체 틀 8"/>
            <p:cNvSpPr txBox="1">
              <a:spLocks/>
            </p:cNvSpPr>
            <p:nvPr/>
          </p:nvSpPr>
          <p:spPr>
            <a:xfrm>
              <a:off x="3125247" y="1618997"/>
              <a:ext cx="1503969" cy="1510657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48" name="그림 개체 틀 8"/>
            <p:cNvSpPr txBox="1">
              <a:spLocks/>
            </p:cNvSpPr>
            <p:nvPr/>
          </p:nvSpPr>
          <p:spPr>
            <a:xfrm>
              <a:off x="4360843" y="3061845"/>
              <a:ext cx="1503969" cy="1510656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176" tIns="37088" rIns="74176" bIns="37088" rtlCol="0" anchor="ctr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11563" y="3675609"/>
              <a:ext cx="885820" cy="275389"/>
            </a:xfrm>
            <a:prstGeom prst="rect">
              <a:avLst/>
            </a:prstGeom>
          </p:spPr>
          <p:txBody>
            <a:bodyPr wrap="none" lIns="74176" tIns="37088" rIns="74176" bIns="37088">
              <a:normAutofit fontScale="62500" lnSpcReduction="20000"/>
            </a:bodyPr>
            <a:lstStyle/>
            <a:p>
              <a:r>
                <a:rPr lang="en-US" sz="1300" dirty="0">
                  <a:solidFill>
                    <a:schemeClr val="bg1">
                      <a:lumMod val="95000"/>
                    </a:schemeClr>
                  </a:solidFill>
                </a:rPr>
                <a:t>SCIENCE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412226" y="2271792"/>
              <a:ext cx="1355450" cy="275389"/>
            </a:xfrm>
            <a:prstGeom prst="rect">
              <a:avLst/>
            </a:prstGeom>
          </p:spPr>
          <p:txBody>
            <a:bodyPr wrap="none" lIns="74176" tIns="37088" rIns="74176" bIns="37088">
              <a:normAutofit fontScale="62500" lnSpcReduction="20000"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95000"/>
                    </a:schemeClr>
                  </a:solidFill>
                </a:rPr>
                <a:t> TECHNOLOGY</a:t>
              </a: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338473" y="2415215"/>
              <a:ext cx="1074421" cy="315601"/>
            </a:xfrm>
            <a:prstGeom prst="rect">
              <a:avLst/>
            </a:prstGeom>
          </p:spPr>
          <p:txBody>
            <a:bodyPr wrap="none" lIns="74176" tIns="37088" rIns="74176" bIns="37088">
              <a:normAutofit fontScale="77500" lnSpcReduction="20000"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95000"/>
                    </a:schemeClr>
                  </a:solidFill>
                </a:rPr>
                <a:t>ENGINEERING</a:t>
              </a: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508529" y="3886092"/>
              <a:ext cx="1208595" cy="301953"/>
            </a:xfrm>
            <a:prstGeom prst="rect">
              <a:avLst/>
            </a:prstGeom>
          </p:spPr>
          <p:txBody>
            <a:bodyPr wrap="none" lIns="74176" tIns="37088" rIns="74176" bIns="37088">
              <a:normAutofit fontScale="70000" lnSpcReduction="20000"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95000"/>
                    </a:schemeClr>
                  </a:solidFill>
                </a:rPr>
                <a:t>MATHEMATICS</a:t>
              </a:r>
            </a:p>
          </p:txBody>
        </p:sp>
        <p:pic>
          <p:nvPicPr>
            <p:cNvPr id="257" name="Picture 25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59" y="3060117"/>
              <a:ext cx="483958" cy="453238"/>
            </a:xfrm>
            <a:prstGeom prst="rect">
              <a:avLst/>
            </a:prstGeom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367" y="1730638"/>
              <a:ext cx="390130" cy="358288"/>
            </a:xfrm>
            <a:prstGeom prst="rect">
              <a:avLst/>
            </a:prstGeom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905" y="1841567"/>
              <a:ext cx="388649" cy="396727"/>
            </a:xfrm>
            <a:prstGeom prst="rect">
              <a:avLst/>
            </a:prstGeom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748" y="3073496"/>
              <a:ext cx="212349" cy="213240"/>
            </a:xfrm>
            <a:prstGeom prst="rect">
              <a:avLst/>
            </a:prstGeom>
          </p:spPr>
        </p:pic>
        <p:pic>
          <p:nvPicPr>
            <p:cNvPr id="261" name="Picture 2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847" y="3752197"/>
              <a:ext cx="261732" cy="267791"/>
            </a:xfrm>
            <a:prstGeom prst="rect">
              <a:avLst/>
            </a:prstGeom>
          </p:spPr>
        </p:pic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230" y="3006141"/>
              <a:ext cx="241980" cy="242995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999" y="4525891"/>
              <a:ext cx="227164" cy="223159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678" y="2880289"/>
              <a:ext cx="291362" cy="421522"/>
            </a:xfrm>
            <a:prstGeom prst="rect">
              <a:avLst/>
            </a:prstGeom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068" y="3745691"/>
              <a:ext cx="241980" cy="193404"/>
            </a:xfrm>
            <a:prstGeom prst="rect">
              <a:avLst/>
            </a:prstGeom>
          </p:spPr>
        </p:pic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372" y="3370348"/>
              <a:ext cx="368666" cy="381849"/>
            </a:xfrm>
            <a:prstGeom prst="rect">
              <a:avLst/>
            </a:prstGeom>
          </p:spPr>
        </p:pic>
      </p:grpSp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506063" y="1820959"/>
            <a:ext cx="7511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933"/>
                </a:solidFill>
              </a:rPr>
              <a:t>Skillsbank/Canvas Platform</a:t>
            </a:r>
          </a:p>
          <a:p>
            <a:pPr algn="ctr"/>
            <a:r>
              <a:rPr lang="en-US" sz="3200" b="1" dirty="0">
                <a:solidFill>
                  <a:srgbClr val="FF9933"/>
                </a:solidFill>
              </a:rPr>
              <a:t>End user presentation</a:t>
            </a:r>
            <a:endParaRPr lang="nb-NO" sz="32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3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209862" y="1462220"/>
            <a:ext cx="589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Skillsbank – What is it?</a:t>
            </a:r>
            <a:endParaRPr lang="nb-NO" sz="3600" b="1" dirty="0">
              <a:solidFill>
                <a:srgbClr val="FF9933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E982C48-5F9F-861D-6041-B2516B62B3B6}"/>
              </a:ext>
            </a:extLst>
          </p:cNvPr>
          <p:cNvSpPr txBox="1"/>
          <p:nvPr/>
        </p:nvSpPr>
        <p:spPr>
          <a:xfrm>
            <a:off x="259830" y="1987056"/>
            <a:ext cx="8784235" cy="44444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ln>
                  <a:noFill/>
                </a:ln>
                <a:solidFill>
                  <a:srgbClr val="FF9933"/>
                </a:solidFill>
                <a:effectLst/>
              </a:rPr>
              <a:t>Database of learning outcome qualification </a:t>
            </a:r>
            <a:r>
              <a:rPr lang="en-US" sz="2400" b="1" kern="1400" dirty="0">
                <a:solidFill>
                  <a:srgbClr val="FF9933"/>
                </a:solidFill>
              </a:rPr>
              <a:t>matri</a:t>
            </a:r>
            <a:r>
              <a:rPr lang="en-US" sz="2400" b="1" kern="1400" dirty="0">
                <a:solidFill>
                  <a:srgbClr val="7030A0"/>
                </a:solidFill>
              </a:rPr>
              <a:t>c</a:t>
            </a:r>
            <a:r>
              <a:rPr lang="en-US" sz="2400" b="1" kern="1400" dirty="0">
                <a:solidFill>
                  <a:srgbClr val="FF9933"/>
                </a:solidFill>
              </a:rPr>
              <a:t>es </a:t>
            </a:r>
            <a:endParaRPr lang="en-US" sz="2400" b="1" kern="1400" dirty="0">
              <a:ln>
                <a:noFill/>
              </a:ln>
              <a:solidFill>
                <a:srgbClr val="FF9933"/>
              </a:solidFill>
              <a:effectLst/>
            </a:endParaRPr>
          </a:p>
          <a:p>
            <a:pPr marL="285750" marR="0" indent="-28575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ln>
                  <a:noFill/>
                </a:ln>
                <a:solidFill>
                  <a:srgbClr val="FF9933"/>
                </a:solidFill>
                <a:effectLst/>
              </a:rPr>
              <a:t>Validation of prior learning (RPL)</a:t>
            </a:r>
          </a:p>
          <a:p>
            <a:pPr marL="285750" marR="0" indent="-28575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solidFill>
                  <a:srgbClr val="FF9933"/>
                </a:solidFill>
              </a:rPr>
              <a:t>CV functionality</a:t>
            </a:r>
            <a:endParaRPr lang="en-US" sz="2400" b="1" kern="1400" dirty="0">
              <a:ln>
                <a:noFill/>
              </a:ln>
              <a:solidFill>
                <a:srgbClr val="FF9933"/>
              </a:solidFill>
              <a:effectLst/>
            </a:endParaRPr>
          </a:p>
          <a:p>
            <a:pPr marL="285750" marR="0" indent="-28575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ln>
                  <a:noFill/>
                </a:ln>
                <a:solidFill>
                  <a:srgbClr val="FF9933"/>
                </a:solidFill>
                <a:effectLst/>
              </a:rPr>
              <a:t>MOOC repository and integration with C</a:t>
            </a:r>
            <a:r>
              <a:rPr lang="en-US" sz="2400" b="1" kern="1400" dirty="0">
                <a:solidFill>
                  <a:srgbClr val="FF9933"/>
                </a:solidFill>
              </a:rPr>
              <a:t>anvas</a:t>
            </a:r>
            <a:endParaRPr lang="en-US" sz="2400" b="1" kern="1400" dirty="0">
              <a:ln>
                <a:noFill/>
              </a:ln>
              <a:solidFill>
                <a:srgbClr val="FF9933"/>
              </a:solidFill>
              <a:effectLst/>
            </a:endParaRPr>
          </a:p>
          <a:p>
            <a:pPr marL="285750" marR="0" indent="-28575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ln>
                  <a:noFill/>
                </a:ln>
                <a:solidFill>
                  <a:srgbClr val="FF9933"/>
                </a:solidFill>
                <a:effectLst/>
              </a:rPr>
              <a:t>Video repository </a:t>
            </a:r>
          </a:p>
          <a:p>
            <a:pPr marL="285750" marR="0" indent="-28575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solidFill>
                  <a:srgbClr val="FF9933"/>
                </a:solidFill>
              </a:rPr>
              <a:t>Repository of OERs (Open education resources)</a:t>
            </a:r>
            <a:endParaRPr lang="en-US" sz="2400" b="1" kern="1400" dirty="0">
              <a:ln>
                <a:noFill/>
              </a:ln>
              <a:solidFill>
                <a:srgbClr val="FF9933"/>
              </a:solidFill>
              <a:effectLst/>
              <a:cs typeface="Arial"/>
            </a:endParaRPr>
          </a:p>
          <a:p>
            <a:pPr marL="285750" marR="0" indent="-28575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400" dirty="0">
                <a:ln>
                  <a:noFill/>
                </a:ln>
                <a:solidFill>
                  <a:srgbClr val="FF9933"/>
                </a:solidFill>
                <a:effectLst/>
              </a:rPr>
              <a:t>Multilingual interface and matrices (19 languages</a:t>
            </a:r>
            <a:r>
              <a:rPr lang="en-US" sz="2800" b="1" kern="1400" dirty="0">
                <a:ln>
                  <a:noFill/>
                </a:ln>
                <a:solidFill>
                  <a:srgbClr val="FF9933"/>
                </a:solidFill>
                <a:effectLst/>
              </a:rPr>
              <a:t>) </a:t>
            </a:r>
          </a:p>
        </p:txBody>
      </p:sp>
      <p:pic>
        <p:nvPicPr>
          <p:cNvPr id="3" name="Bilde 2" descr="Et bilde som inneholder tegnefilm, leke, puslespill&#10;&#10;Automatisk generert beskrivelse">
            <a:extLst>
              <a:ext uri="{FF2B5EF4-FFF2-40B4-BE49-F238E27FC236}">
                <a16:creationId xmlns:a16="http://schemas.microsoft.com/office/drawing/2014/main" id="{DB43C7FA-6395-93A1-65C1-2D3CF3C3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21" y="0"/>
            <a:ext cx="3828627" cy="19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6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649274" y="1999938"/>
            <a:ext cx="698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How to navigate the platforms</a:t>
            </a:r>
            <a:endParaRPr lang="nb-NO" sz="3600" b="1" dirty="0">
              <a:solidFill>
                <a:srgbClr val="FF9933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0782DFA-4665-D21D-7743-39922EABC78B}"/>
              </a:ext>
            </a:extLst>
          </p:cNvPr>
          <p:cNvSpPr txBox="1"/>
          <p:nvPr/>
        </p:nvSpPr>
        <p:spPr>
          <a:xfrm>
            <a:off x="1841718" y="3105834"/>
            <a:ext cx="698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  <a:hlinkClick r:id="rId3"/>
              </a:rPr>
              <a:t>https://skillsbank.eu/</a:t>
            </a:r>
            <a:endParaRPr lang="nb-NO" sz="36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7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6576646" y="1821491"/>
            <a:ext cx="218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User creation</a:t>
            </a:r>
            <a:endParaRPr lang="nb-NO" sz="2400" b="1" dirty="0">
              <a:solidFill>
                <a:srgbClr val="FF9933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8B69933-B92C-94D4-CE46-16AF2D277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0" y="1516148"/>
            <a:ext cx="6228805" cy="5169908"/>
          </a:xfrm>
          <a:prstGeom prst="rect">
            <a:avLst/>
          </a:prstGeom>
          <a:noFill/>
        </p:spPr>
      </p:pic>
      <p:pic>
        <p:nvPicPr>
          <p:cNvPr id="5" name="SB-register">
            <a:hlinkClick r:id="" action="ppaction://media"/>
            <a:extLst>
              <a:ext uri="{FF2B5EF4-FFF2-40B4-BE49-F238E27FC236}">
                <a16:creationId xmlns:a16="http://schemas.microsoft.com/office/drawing/2014/main" id="{DCDB4531-3D27-8EBC-F6EC-3F25A707B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9" y="1516148"/>
            <a:ext cx="6228805" cy="513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6576646" y="1821491"/>
            <a:ext cx="218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Login page</a:t>
            </a:r>
            <a:endParaRPr lang="nb-NO" sz="2400" b="1" dirty="0">
              <a:solidFill>
                <a:srgbClr val="FF9933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2752030-6699-6325-124D-D9A7D21A4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2" y="1607407"/>
            <a:ext cx="5560827" cy="4768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DA38171-408D-3CA7-E55E-5FADC467E796}"/>
              </a:ext>
            </a:extLst>
          </p:cNvPr>
          <p:cNvSpPr/>
          <p:nvPr/>
        </p:nvSpPr>
        <p:spPr>
          <a:xfrm>
            <a:off x="4472067" y="2843134"/>
            <a:ext cx="969364" cy="65457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B76DAFD-E2F4-41C6-0FFE-9566ED83F5A8}"/>
              </a:ext>
            </a:extLst>
          </p:cNvPr>
          <p:cNvSpPr txBox="1"/>
          <p:nvPr/>
        </p:nvSpPr>
        <p:spPr>
          <a:xfrm>
            <a:off x="6576646" y="2283156"/>
            <a:ext cx="218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9933"/>
                </a:solidFill>
              </a:rPr>
              <a:t>Click on:</a:t>
            </a:r>
            <a:br>
              <a:rPr lang="en-US" b="1" dirty="0">
                <a:solidFill>
                  <a:srgbClr val="FF9933"/>
                </a:solidFill>
              </a:rPr>
            </a:br>
            <a:r>
              <a:rPr lang="en-US" b="1" dirty="0">
                <a:solidFill>
                  <a:srgbClr val="FF9933"/>
                </a:solidFill>
              </a:rPr>
              <a:t>NEW END USER</a:t>
            </a:r>
            <a:endParaRPr lang="nb-NO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78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7310741" y="117188"/>
            <a:ext cx="189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Home page</a:t>
            </a:r>
            <a:endParaRPr lang="nb-NO" sz="2400" b="1" dirty="0">
              <a:solidFill>
                <a:srgbClr val="FF9933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4C30CC3-4E73-1AE2-67A0-85C3AFC0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" y="697718"/>
            <a:ext cx="8883483" cy="5730741"/>
          </a:xfrm>
          <a:prstGeom prst="rect">
            <a:avLst/>
          </a:prstGeom>
        </p:spPr>
      </p:pic>
      <p:sp>
        <p:nvSpPr>
          <p:cNvPr id="10" name="Rektangel 9">
            <a:hlinkClick r:id="rId3" action="ppaction://hlinksldjump"/>
            <a:extLst>
              <a:ext uri="{FF2B5EF4-FFF2-40B4-BE49-F238E27FC236}">
                <a16:creationId xmlns:a16="http://schemas.microsoft.com/office/drawing/2014/main" id="{09D216DD-150E-76C4-3B9E-53054FF22FB0}"/>
              </a:ext>
            </a:extLst>
          </p:cNvPr>
          <p:cNvSpPr/>
          <p:nvPr/>
        </p:nvSpPr>
        <p:spPr>
          <a:xfrm>
            <a:off x="404735" y="1133340"/>
            <a:ext cx="5381468" cy="240757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n>
                <a:solidFill>
                  <a:srgbClr val="FFC000"/>
                </a:solidFill>
              </a:ln>
              <a:noFill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DF8207A-2471-5267-C0C9-ADB83696D754}"/>
              </a:ext>
            </a:extLst>
          </p:cNvPr>
          <p:cNvSpPr txBox="1"/>
          <p:nvPr/>
        </p:nvSpPr>
        <p:spPr>
          <a:xfrm>
            <a:off x="6244560" y="1069052"/>
            <a:ext cx="204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9933"/>
                </a:solidFill>
              </a:rPr>
              <a:t>Main </a:t>
            </a:r>
            <a:r>
              <a:rPr lang="nb-NO" dirty="0" err="1">
                <a:solidFill>
                  <a:srgbClr val="FF9933"/>
                </a:solidFill>
              </a:rPr>
              <a:t>menu</a:t>
            </a:r>
            <a:endParaRPr lang="nb-NO" dirty="0">
              <a:solidFill>
                <a:srgbClr val="FF9933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D8E0BDD-1B0E-2055-40A8-EB403D3D8221}"/>
              </a:ext>
            </a:extLst>
          </p:cNvPr>
          <p:cNvSpPr txBox="1"/>
          <p:nvPr/>
        </p:nvSpPr>
        <p:spPr>
          <a:xfrm>
            <a:off x="7238006" y="5214421"/>
            <a:ext cx="204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FF9933"/>
                </a:solidFill>
              </a:rPr>
              <a:t>Quick</a:t>
            </a:r>
            <a:r>
              <a:rPr lang="nb-NO" dirty="0">
                <a:solidFill>
                  <a:srgbClr val="FF9933"/>
                </a:solidFill>
              </a:rPr>
              <a:t> overview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56D934-37B6-03D0-C419-9EF4AF42DC4F}"/>
              </a:ext>
            </a:extLst>
          </p:cNvPr>
          <p:cNvSpPr txBox="1"/>
          <p:nvPr/>
        </p:nvSpPr>
        <p:spPr>
          <a:xfrm>
            <a:off x="1268334" y="5124644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9933"/>
                </a:solidFill>
              </a:rPr>
              <a:t>Skillsbank </a:t>
            </a:r>
            <a:r>
              <a:rPr lang="nb-NO" dirty="0" err="1">
                <a:solidFill>
                  <a:srgbClr val="FF9933"/>
                </a:solidFill>
              </a:rPr>
              <a:t>functionality</a:t>
            </a:r>
            <a:r>
              <a:rPr lang="nb-NO" dirty="0">
                <a:solidFill>
                  <a:srgbClr val="FF9933"/>
                </a:solidFill>
              </a:rPr>
              <a:t> is </a:t>
            </a:r>
            <a:r>
              <a:rPr lang="nb-NO" dirty="0" err="1">
                <a:solidFill>
                  <a:srgbClr val="FF9933"/>
                </a:solidFill>
              </a:rPr>
              <a:t>presented</a:t>
            </a:r>
            <a:r>
              <a:rPr lang="nb-NO" dirty="0">
                <a:solidFill>
                  <a:srgbClr val="FF9933"/>
                </a:solidFill>
              </a:rPr>
              <a:t> in </a:t>
            </a:r>
            <a:r>
              <a:rPr lang="nb-NO" dirty="0" err="1">
                <a:solidFill>
                  <a:srgbClr val="FF9933"/>
                </a:solidFill>
              </a:rPr>
              <a:t>the</a:t>
            </a:r>
            <a:r>
              <a:rPr lang="nb-NO" dirty="0">
                <a:solidFill>
                  <a:srgbClr val="FF9933"/>
                </a:solidFill>
              </a:rPr>
              <a:t> </a:t>
            </a:r>
            <a:r>
              <a:rPr lang="nb-NO" dirty="0" err="1">
                <a:solidFill>
                  <a:srgbClr val="FF9933"/>
                </a:solidFill>
              </a:rPr>
              <a:t>next</a:t>
            </a:r>
            <a:r>
              <a:rPr lang="nb-NO" dirty="0">
                <a:solidFill>
                  <a:srgbClr val="FF9933"/>
                </a:solidFill>
              </a:rPr>
              <a:t> slides.</a:t>
            </a:r>
          </a:p>
          <a:p>
            <a:r>
              <a:rPr lang="nb-NO" dirty="0">
                <a:solidFill>
                  <a:srgbClr val="FF9933"/>
                </a:solidFill>
              </a:rPr>
              <a:t>Pause </a:t>
            </a:r>
            <a:r>
              <a:rPr lang="nb-NO" dirty="0" err="1">
                <a:solidFill>
                  <a:srgbClr val="FF9933"/>
                </a:solidFill>
              </a:rPr>
              <a:t>the</a:t>
            </a:r>
            <a:r>
              <a:rPr lang="nb-NO" dirty="0">
                <a:solidFill>
                  <a:srgbClr val="FF9933"/>
                </a:solidFill>
              </a:rPr>
              <a:t> videos </a:t>
            </a:r>
            <a:r>
              <a:rPr lang="nb-NO" dirty="0" err="1">
                <a:solidFill>
                  <a:srgbClr val="FF9933"/>
                </a:solidFill>
              </a:rPr>
              <a:t>where</a:t>
            </a:r>
            <a:r>
              <a:rPr lang="nb-NO" dirty="0">
                <a:solidFill>
                  <a:srgbClr val="FF9933"/>
                </a:solidFill>
              </a:rPr>
              <a:t> </a:t>
            </a:r>
            <a:r>
              <a:rPr lang="nb-NO" dirty="0" err="1">
                <a:solidFill>
                  <a:srgbClr val="FF9933"/>
                </a:solidFill>
              </a:rPr>
              <a:t>needed</a:t>
            </a:r>
            <a:endParaRPr lang="nb-NO" dirty="0">
              <a:solidFill>
                <a:srgbClr val="FF9933"/>
              </a:solidFill>
            </a:endParaRPr>
          </a:p>
        </p:txBody>
      </p:sp>
      <p:sp>
        <p:nvSpPr>
          <p:cNvPr id="6" name="Pil: venstre 5">
            <a:extLst>
              <a:ext uri="{FF2B5EF4-FFF2-40B4-BE49-F238E27FC236}">
                <a16:creationId xmlns:a16="http://schemas.microsoft.com/office/drawing/2014/main" id="{8D29E118-4588-719F-1D08-CE000782B57B}"/>
              </a:ext>
            </a:extLst>
          </p:cNvPr>
          <p:cNvSpPr/>
          <p:nvPr/>
        </p:nvSpPr>
        <p:spPr>
          <a:xfrm flipV="1">
            <a:off x="5894439" y="1173771"/>
            <a:ext cx="394741" cy="159894"/>
          </a:xfrm>
          <a:prstGeom prst="leftArrow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: ned 7">
            <a:extLst>
              <a:ext uri="{FF2B5EF4-FFF2-40B4-BE49-F238E27FC236}">
                <a16:creationId xmlns:a16="http://schemas.microsoft.com/office/drawing/2014/main" id="{8DB9FB8D-704B-C065-E7D3-C6E87D1805AF}"/>
              </a:ext>
            </a:extLst>
          </p:cNvPr>
          <p:cNvSpPr/>
          <p:nvPr/>
        </p:nvSpPr>
        <p:spPr>
          <a:xfrm>
            <a:off x="8332302" y="5584304"/>
            <a:ext cx="104931" cy="489648"/>
          </a:xfrm>
          <a:prstGeom prst="downArrow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7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C56A2B-1B5F-0B19-5CE4-60FC833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641" y="245216"/>
            <a:ext cx="2944623" cy="9449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26818A0-E526-9B02-C205-C2F3FB73BC09}"/>
              </a:ext>
            </a:extLst>
          </p:cNvPr>
          <p:cNvSpPr txBox="1"/>
          <p:nvPr/>
        </p:nvSpPr>
        <p:spPr>
          <a:xfrm>
            <a:off x="1333824" y="1339498"/>
            <a:ext cx="698956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9933"/>
                </a:solidFill>
              </a:rPr>
              <a:t>My Profile:</a:t>
            </a:r>
            <a:br>
              <a:rPr lang="en-US" sz="3600" b="1" dirty="0">
                <a:solidFill>
                  <a:srgbClr val="FF9933"/>
                </a:solidFill>
              </a:rPr>
            </a:br>
            <a:endParaRPr lang="en-US" sz="3600" b="1" dirty="0">
              <a:solidFill>
                <a:srgbClr val="FF993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Upload documents</a:t>
            </a:r>
            <a:endParaRPr lang="en-US" sz="2400" b="1" dirty="0">
              <a:solidFill>
                <a:srgbClr val="FF9933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933"/>
                </a:solidFill>
              </a:rPr>
              <a:t>Upload videos documenting your skills.</a:t>
            </a:r>
            <a:endParaRPr lang="nb-NO" sz="2400" b="1" dirty="0">
              <a:solidFill>
                <a:srgbClr val="FF9933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E5364E4-DA98-7064-F6A6-1BB935DB40C0}"/>
              </a:ext>
            </a:extLst>
          </p:cNvPr>
          <p:cNvSpPr txBox="1"/>
          <p:nvPr/>
        </p:nvSpPr>
        <p:spPr>
          <a:xfrm>
            <a:off x="1273863" y="4119698"/>
            <a:ext cx="698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33"/>
                </a:solidFill>
              </a:rPr>
              <a:t>See also Stemsoft guidelines for use of video documentation</a:t>
            </a:r>
          </a:p>
        </p:txBody>
      </p:sp>
    </p:spTree>
    <p:extLst>
      <p:ext uri="{BB962C8B-B14F-4D97-AF65-F5344CB8AC3E}">
        <p14:creationId xmlns:p14="http://schemas.microsoft.com/office/powerpoint/2010/main" val="4266310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EM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770A2"/>
      </a:accent1>
      <a:accent2>
        <a:srgbClr val="82D9F7"/>
      </a:accent2>
      <a:accent3>
        <a:srgbClr val="FEFEFE"/>
      </a:accent3>
      <a:accent4>
        <a:srgbClr val="AEC844"/>
      </a:accent4>
      <a:accent5>
        <a:srgbClr val="F36622"/>
      </a:accent5>
      <a:accent6>
        <a:srgbClr val="FF3C4F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F405B6951BE4284F50D79DE4FCFC5" ma:contentTypeVersion="12" ma:contentTypeDescription="Create a new document." ma:contentTypeScope="" ma:versionID="501f3a4d3c69a7a77368fbac85ff58b1">
  <xsd:schema xmlns:xsd="http://www.w3.org/2001/XMLSchema" xmlns:xs="http://www.w3.org/2001/XMLSchema" xmlns:p="http://schemas.microsoft.com/office/2006/metadata/properties" xmlns:ns2="f4a0d0bf-81f9-4974-b75b-9ba5f725d088" xmlns:ns3="63a36cce-6b7c-46ec-9742-6ba8b5cdc275" targetNamespace="http://schemas.microsoft.com/office/2006/metadata/properties" ma:root="true" ma:fieldsID="f63cbc4abca0b74388be7930b220cc3e" ns2:_="" ns3:_="">
    <xsd:import namespace="f4a0d0bf-81f9-4974-b75b-9ba5f725d088"/>
    <xsd:import namespace="63a36cce-6b7c-46ec-9742-6ba8b5cdc2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0d0bf-81f9-4974-b75b-9ba5f725d0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36cce-6b7c-46ec-9742-6ba8b5cdc27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D29897-67F5-45EE-B63C-74BDEBA3EA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a0d0bf-81f9-4974-b75b-9ba5f725d088"/>
    <ds:schemaRef ds:uri="63a36cce-6b7c-46ec-9742-6ba8b5cdc2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013CBA-D442-4E8C-9CB7-3E159EA948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2046</TotalTime>
  <Words>306</Words>
  <Application>Microsoft Office PowerPoint</Application>
  <PresentationFormat>On-screen Show (4:3)</PresentationFormat>
  <Paragraphs>74</Paragraphs>
  <Slides>21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Donia</dc:creator>
  <cp:lastModifiedBy>Leif Erik Erikssøn</cp:lastModifiedBy>
  <cp:revision>214</cp:revision>
  <dcterms:created xsi:type="dcterms:W3CDTF">2017-10-22T09:36:03Z</dcterms:created>
  <dcterms:modified xsi:type="dcterms:W3CDTF">2023-10-31T11:05:08Z</dcterms:modified>
</cp:coreProperties>
</file>